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9"/>
  </p:notesMasterIdLst>
  <p:sldIdLst>
    <p:sldId id="256" r:id="rId2"/>
    <p:sldId id="257" r:id="rId3"/>
    <p:sldId id="284" r:id="rId4"/>
    <p:sldId id="258" r:id="rId5"/>
    <p:sldId id="264" r:id="rId6"/>
    <p:sldId id="260" r:id="rId7"/>
    <p:sldId id="286" r:id="rId8"/>
    <p:sldId id="261" r:id="rId9"/>
    <p:sldId id="279" r:id="rId10"/>
    <p:sldId id="289" r:id="rId11"/>
    <p:sldId id="290" r:id="rId12"/>
    <p:sldId id="277" r:id="rId13"/>
    <p:sldId id="267" r:id="rId14"/>
    <p:sldId id="269" r:id="rId15"/>
    <p:sldId id="263" r:id="rId16"/>
    <p:sldId id="270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33606-0E88-4E3C-AEE1-457E99904CD7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F9B6F-FEBE-4101-A5F4-32A2842E91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F9B6F-FEBE-4101-A5F4-32A2842E917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bb882_b3becf35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1745" y="404665"/>
            <a:ext cx="4858607" cy="338437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«В гостях  у сказки»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1998" y="3717032"/>
            <a:ext cx="3528393" cy="2135088"/>
          </a:xfrm>
        </p:spPr>
        <p:txBody>
          <a:bodyPr>
            <a:noAutofit/>
          </a:bodyPr>
          <a:lstStyle/>
          <a:p>
            <a:pPr algn="l"/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Подготовила:</a:t>
            </a:r>
          </a:p>
          <a:p>
            <a:pPr algn="l"/>
            <a:r>
              <a:rPr lang="ru-RU" sz="18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воспитатель:</a:t>
            </a:r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Гребенникова Н.А.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602191" y="116632"/>
            <a:ext cx="621017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учреждение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№ 41 ст. Смоленской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Северский район </a:t>
            </a:r>
          </a:p>
        </p:txBody>
      </p:sp>
      <p:pic>
        <p:nvPicPr>
          <p:cNvPr id="6" name="Рисунок 5" descr="https://cg.esport.in.ua/uploads/resize/main/420x594_1442060029.small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013176"/>
            <a:ext cx="1872208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s04.infourok.ru/uploads/ex/116e/000506f5-6a7d65a1/img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1800200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340768"/>
            <a:ext cx="6192688" cy="4785395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развлечение по теме «Путешествие в мир сказок»;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 по теме «В гости к сказке»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инсценировка сказки «Курочка ряба» для просмотра детьми первой младшей группы;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создание коллажа: «Любимые, народные сказки»;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анализ полученных результатов.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056784" cy="79208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Уголок сказок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C:\Users\User\Desktop\22-02-2018_18-24-25\IMG-20180222-WA001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68761"/>
            <a:ext cx="5100690" cy="424847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Содержимое 3" descr="https://cg.esport.in.ua/uploads/resize/main/420x594_1442060029.small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9496" y="5085184"/>
            <a:ext cx="1784992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ic.ozone.ru/multimedia/100594775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160240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ds04.infourok.ru/uploads/ex/116e/000506f5-6a7d65a1/img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556792"/>
            <a:ext cx="165618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ds04.infourok.ru/uploads/ex/063e/000e0ffd-48d63c42/img2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-243408"/>
            <a:ext cx="2267744" cy="1772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Наши любимые сказки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User\Desktop\22-02-2018_18-24-25\IMG-20180222-WA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655272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https://ds04.infourok.ru/uploads/ex/063e/000e0ffd-48d63c42/img2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760" y="-171400"/>
            <a:ext cx="2160240" cy="1772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5400600" cy="64807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ГОСТЯХ У СКАЗКИ</a:t>
            </a:r>
            <a:endParaRPr lang="ru-RU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22-02-2018_18-24-25\IMG-20180222-WA0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3096319" cy="187960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5" name="Picture 3" descr="C:\Users\User\Desktop\22-02-2018_18-24-25\IMG-20180222-WA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2585558" cy="230425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2" descr="C:\Users\User\Desktop\22-02-2018_18-24-25\IMG-20180222-WA0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645023"/>
            <a:ext cx="3672408" cy="2312257"/>
          </a:xfrm>
          <a:prstGeom prst="rect">
            <a:avLst/>
          </a:prstGeom>
          <a:ln w="5715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static.ozone.ru/multimedia/100594775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645024"/>
            <a:ext cx="1957345" cy="2218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120680" cy="65293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Совместное творчество с детьми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https://ds04.infourok.ru/uploads/ex/116e/000506f5-6a7d65a1/img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760" y="-171400"/>
            <a:ext cx="2160240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4" descr="C:\Users\User\Desktop\15-03-2018_19-01-50\IMG-20180315-WA0009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61048"/>
            <a:ext cx="367240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C:\Users\User\Desktop\15-03-2018_19-01-50\IMG-20180315-WA001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2736304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C:\Users\User\Desktop\15-03-2018_19-01-50\IMG-20180315-WA000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280831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1056" y="476672"/>
            <a:ext cx="9505056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Совместное творчество с родителями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User\Desktop\22-02-2018_18-24-25\IMG-20180222-WA0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2592288" cy="2939525"/>
          </a:xfrm>
          <a:prstGeom prst="rect">
            <a:avLst/>
          </a:prstGeom>
          <a:noFill/>
        </p:spPr>
      </p:pic>
      <p:pic>
        <p:nvPicPr>
          <p:cNvPr id="2051" name="Picture 3" descr="C:\Users\User\Desktop\22-02-2018_18-24-25\IMG-20180222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2592288" cy="3038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C:\Users\User\Desktop\15-03-2018_19-01-50\IMG-20180315-WA001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2592288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696744" cy="7200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4 этап. Подведение итогов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Коллаж на тему: «Любимые русские народные сказки».</a:t>
            </a:r>
            <a:endParaRPr lang="ru-RU" sz="31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15-03-2018_19-01-50\IMG-20180315-WA001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9152" y="1628800"/>
            <a:ext cx="5544616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СПАСИБО  ЗА  ВНИМАНИЕ!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https://cg.esport.in.ua/uploads/resize/main/420x594_1442060029.small.pn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924944"/>
            <a:ext cx="2144016" cy="16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atic.ozone.ru/multimedia/100594775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2664296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ds04.infourok.ru/uploads/ex/063e/000e0ffd-48d63c42/img2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620688"/>
            <a:ext cx="2160240" cy="1772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ds04.infourok.ru/uploads/ex/116e/000506f5-6a7d65a1/img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230425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5688632" cy="178621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Методический паспорт проекта</a:t>
            </a:r>
            <a:endParaRPr lang="ru-RU" sz="4000" b="1" i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132857"/>
            <a:ext cx="6120680" cy="36004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Срок  реализации проекта: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09 января – 31 марта 2018 г.</a:t>
            </a:r>
          </a:p>
          <a:p>
            <a:pPr algn="ctr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Тип проекта: познавательно-творческий.</a:t>
            </a:r>
          </a:p>
          <a:p>
            <a:pPr algn="ctr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По количеству участников: коллективный.</a:t>
            </a:r>
          </a:p>
          <a:p>
            <a:pPr algn="ctr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По продолжительности: долгосрочный.</a:t>
            </a:r>
          </a:p>
          <a:p>
            <a:pPr algn="ctr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Участники проекта: дети, родители, воспитатели группы.</a:t>
            </a:r>
          </a:p>
          <a:p>
            <a:pPr algn="ctr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Возраст детей: 3 – 4 года.</a:t>
            </a:r>
            <a:endParaRPr lang="ru-RU" sz="2400" i="1" dirty="0" smtClean="0">
              <a:solidFill>
                <a:srgbClr val="00B050"/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endParaRPr lang="ru-RU" sz="28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552728" cy="121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Подготовительный этап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(разработка проекта)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32856"/>
            <a:ext cx="59584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определение проблемы;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постановка цели, задач;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сбор информации, литературы, дополнительного материала;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составление перспективного плана работы.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4824536" cy="64807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1 этап. Целеполагание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268761"/>
            <a:ext cx="626469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 через чтение русских народных сказок с использованием музыкального, театрального и изобразительного искусства.</a:t>
            </a:r>
          </a:p>
          <a:p>
            <a:pPr fontAlgn="base"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1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создать необходимые условия для знакомства детей со сказками;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познавательные способности ребенка, любознательность, творческое воображение, память, фантазию;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работать над звукопроизношением, развивать звуковую культуру речи детей, обогащать словарь, развитие грамматического строя, связной, выразительной речи;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умение пересказывать  сказки;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умение отличать сказочные ситуации от реальных.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детей понимать эмоциональное состояние героев сказок и своё собственное;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привлекать детей к воспроизведению образов, используя различные варианты;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Закладывать основы нравственности, воспитывать моральные ценности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406111" y="1556793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5832648" cy="576064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1 этап. Целеполагание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8078" y="1397726"/>
            <a:ext cx="6342354" cy="476757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личностно-смысловую сферу (отношение детей к действительности, переживания и т.д.);</a:t>
            </a:r>
          </a:p>
          <a:p>
            <a:pPr lvl="0"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групповую сплочённость, самооценку детей.</a:t>
            </a:r>
          </a:p>
          <a:p>
            <a:pPr fontAlgn="base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воспитывать чувства привязанности и любви к своим близким;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воспитывать у детей уважение к самому себе;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пробуждать интерес к сказкам;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приобщать детей к процессу познания добра и зла, честности и справедливости.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406111" y="1556793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cg.esport.in.ua/uploads/resize/main/420x594_1442060029.small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361598"/>
            <a:ext cx="1456841" cy="149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769470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048672" cy="72008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2 этап. Разработка проекта.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67744" y="1196752"/>
            <a:ext cx="5688632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деятельности педагога: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детьми: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беседы «Какие сказки я знаю»;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знакомство со сказками «Колобок», «Репка», «Теремок»;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к сказкам;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занятий по лепке данной теме;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занятий по рисованию по данной теме;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инсценировка сказок «Колобок», «Репка», «Теремок», «Курочка Ряба».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родителями: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консультация «Роль сказки в воспитании детей»;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наглядно-информационное сотрудничество «Что и как читать дома детям»;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конкурс рисунков «Мой любимый сказочный герой».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1297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Работа с родителями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412776"/>
            <a:ext cx="5976664" cy="410445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3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создание в семье благоприятных условий для развития ребенка, с учетом опыта детей приобретенного в детском саду;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совместного творчества родителей и детей;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у родителей способность видеть в ребенке личность, уважать его мнение, обсуждать с ним предстоящую работу;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заинтересовать родителей жизнью группы, вызвать желание участвовать в ней.</a:t>
            </a:r>
          </a:p>
          <a:p>
            <a:endParaRPr lang="ru-RU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6840760" cy="5040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3 этап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: </a:t>
            </a:r>
            <a:r>
              <a:rPr lang="ru-RU" sz="3600" u="sng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План реализации </a:t>
            </a:r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проекта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434548"/>
              </p:ext>
            </p:extLst>
          </p:nvPr>
        </p:nvGraphicFramePr>
        <p:xfrm>
          <a:off x="1187624" y="1268761"/>
          <a:ext cx="6912768" cy="493558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9417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709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183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Образовательные области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Виды детской деятельности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086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Речевое развитие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иллюстраций к русским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народным сказкам. 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русских народных сказок.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215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Физическое развитие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Пальчиковые игры «Теремок», «Колобок».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Подвижные игры «Волк и козлята», «Гуси-лебеди».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Гимнастика после сна «Колобок».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836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Познавательное развитие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 «Герои русских сказок»,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«Мои любимые сказки».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215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Социально-коммуникативное развитие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на тему: «Моя любимая русская народная сказка», «Положительные и отрицательные герои сказок».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6466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Художественно-эстетическое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Лепка: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«Колобок».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Аппликация: создание коллажа на тему «Любимые русские народные сказки».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Музыка: прослушивание аудио сказок.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Театрализованная деятельность: настольный театр «Теремок», «Курочка Ряба»; инсценирование сказки  «Репка».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ОЖИДАЕМЫЕ  РЕЗУЛЬТАТЫ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340768"/>
            <a:ext cx="63367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 познакомятся с русскими народными сказками. 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 детей повысится интерес к рассказыванию сказок, рассматриванию иллюстраций. 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Через имитацию образа героев сказок дети научатся различать  добро и зло; характеризовать поступки, поведение; выражать эмоции и понимать чувства других. 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Повысится доля детей с развитой речью, увеличится словарный запас. 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будет способствовать детско-родительским отношениям. 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Повысится количество родителей, участвующих в совместных мероприятиях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515</Words>
  <Application>Microsoft Office PowerPoint</Application>
  <PresentationFormat>Экран (4:3)</PresentationFormat>
  <Paragraphs>101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«В гостях  у сказки»</vt:lpstr>
      <vt:lpstr>Методический паспорт проекта</vt:lpstr>
      <vt:lpstr>Подготовительный этап (разработка проекта)</vt:lpstr>
      <vt:lpstr>1 этап. Целеполагание.</vt:lpstr>
      <vt:lpstr>1 этап. Целеполагание.</vt:lpstr>
      <vt:lpstr>2 этап. Разработка проекта.</vt:lpstr>
      <vt:lpstr>Работа с родителями</vt:lpstr>
      <vt:lpstr>3 этап:  План реализации проекта  </vt:lpstr>
      <vt:lpstr> ОЖИДАЕМЫЕ  РЕЗУЛЬТАТЫ</vt:lpstr>
      <vt:lpstr>Заключительный этап: </vt:lpstr>
      <vt:lpstr>Уголок сказок</vt:lpstr>
      <vt:lpstr>Наши любимые сказки</vt:lpstr>
      <vt:lpstr>В ГОСТЯХ У СКАЗКИ</vt:lpstr>
      <vt:lpstr>Совместное творчество с детьми</vt:lpstr>
      <vt:lpstr>Совместное творчество с родителями</vt:lpstr>
      <vt:lpstr> 4 этап. Подведение итогов Коллаж на тему: «Любимые русские народные сказки».</vt:lpstr>
      <vt:lpstr>      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«Любимые русские народные сказки»</dc:title>
  <dc:creator>Administrator</dc:creator>
  <cp:lastModifiedBy>User</cp:lastModifiedBy>
  <cp:revision>78</cp:revision>
  <dcterms:created xsi:type="dcterms:W3CDTF">2015-03-21T17:17:18Z</dcterms:created>
  <dcterms:modified xsi:type="dcterms:W3CDTF">2018-11-17T15:24:34Z</dcterms:modified>
</cp:coreProperties>
</file>