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02A00-9B0B-42C9-ACC3-757E4FABD21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F1E8A-BFD3-4BFD-938B-E99F1B1CA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F1E8A-BFD3-4BFD-938B-E99F1B1CAF3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F1E8A-BFD3-4BFD-938B-E99F1B1CAF3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571744"/>
            <a:ext cx="7772400" cy="2928958"/>
          </a:xfrm>
        </p:spPr>
        <p:txBody>
          <a:bodyPr/>
          <a:lstStyle/>
          <a:p>
            <a:r>
              <a:rPr lang="ru-RU" dirty="0" smtClean="0"/>
              <a:t>Педагогический проект на тему: «Развитие мелкой моторики у детей раннего возраста».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28604"/>
            <a:ext cx="7772400" cy="1008694"/>
          </a:xfrm>
        </p:spPr>
        <p:txBody>
          <a:bodyPr/>
          <a:lstStyle/>
          <a:p>
            <a:r>
              <a:rPr lang="ru-RU" dirty="0" smtClean="0"/>
              <a:t>Автор – составитель: Дорофеева Л. П. – воспитатель группы раннего возраста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3028944" cy="4572000"/>
          </a:xfrm>
        </p:spPr>
        <p:txBody>
          <a:bodyPr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Подготовительный (сентябрь-октябрь)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Основной (ноябрь-апрель)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Заключительный (май)</a:t>
            </a:r>
          </a:p>
          <a:p>
            <a:endParaRPr lang="ru-RU" dirty="0"/>
          </a:p>
        </p:txBody>
      </p:sp>
      <p:pic>
        <p:nvPicPr>
          <p:cNvPr id="5" name="Содержимое 4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17109" y="1643050"/>
            <a:ext cx="5250693" cy="37862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Подготовительный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Изучение литературы по данной теме.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Знакомство с опытом педагогов с сети интернет.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Составление картотеки игр для развития мелкой моторики рук, изготовление сенсомоторного коврика, подбор дидактического материала.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Создание условий для реализации проекта 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SDC127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Массаж кистей рук.</a:t>
            </a:r>
          </a:p>
          <a:p>
            <a:r>
              <a:rPr lang="ru-RU" dirty="0" smtClean="0"/>
              <a:t>Пальчиковые игры со стихами.</a:t>
            </a:r>
          </a:p>
          <a:p>
            <a:r>
              <a:rPr lang="ru-RU" dirty="0" smtClean="0"/>
              <a:t>Рисование в нетрадиционной технике (рисование пальчиками, рисование на манке).</a:t>
            </a:r>
          </a:p>
          <a:p>
            <a:r>
              <a:rPr lang="ru-RU" dirty="0" smtClean="0"/>
              <a:t>Конструирование.</a:t>
            </a:r>
          </a:p>
          <a:p>
            <a:r>
              <a:rPr lang="ru-RU" dirty="0" smtClean="0"/>
              <a:t>Использование игр-шнуровок, мозаик, матрешек, пирамидок.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SDC127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SDC127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Анализ работы</a:t>
            </a:r>
          </a:p>
          <a:p>
            <a:r>
              <a:rPr lang="ru-RU" dirty="0" smtClean="0"/>
              <a:t>Итоговая диагностика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50697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     Работа по развитию мелкой моторики должна проводится систематически воспитателями и родителями. Во время занятий нужно учитывать индивидуальные особенности каждого ребёнка, настроение, желание, возможности. Главное, чтобы занятия приносили детям только положительные эмоции, что будет вызывать интерес к играм и приведёт к положительному результату в развитии мелкой моторики.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Журналы «Воспитатель ДОУ», «Дошкольное воспитание», «Ребенок в детском саду».</a:t>
            </a:r>
          </a:p>
          <a:p>
            <a:r>
              <a:rPr lang="ru-RU" dirty="0" err="1" smtClean="0"/>
              <a:t>Бардышева</a:t>
            </a:r>
            <a:r>
              <a:rPr lang="ru-RU" dirty="0" smtClean="0"/>
              <a:t> Т. Ю. Здравствуй, пальчик. Пальчиковые игры. – М.: «Карапуз», 2007.</a:t>
            </a:r>
          </a:p>
          <a:p>
            <a:r>
              <a:rPr lang="ru-RU" dirty="0" smtClean="0"/>
              <a:t>Большакова С. Е. Формирование мелкой моторики рук: Игры и упражнения. – М.: ТЦ Сфера, 2006</a:t>
            </a:r>
          </a:p>
          <a:p>
            <a:r>
              <a:rPr lang="ru-RU" dirty="0" smtClean="0"/>
              <a:t>Соколова Ю. А. Игры с пальчиками. – М.: Эксмо,2006.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286124"/>
            <a:ext cx="7772400" cy="1975104"/>
          </a:xfrm>
        </p:spPr>
        <p:txBody>
          <a:bodyPr/>
          <a:lstStyle/>
          <a:p>
            <a:r>
              <a:rPr lang="ru-RU" sz="5400" dirty="0" smtClean="0"/>
              <a:t>«Таланты на кончиках пальцев»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857232"/>
            <a:ext cx="7772400" cy="150876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Творческое название проекта: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501122" cy="564357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 У детей довольно часто наблюдается задержка в развитии речи, хотя они здоровы, не страдают нарушениями слуха или поражениями центральной нервной системы. В чем причины задержки речи? Считается, что главное от чего зависит речь, - это степень речевого общения детей с окружающими людьми: родители обычно получают совет – больше разговаривайте с ребенком. Они стараются говорить с малышом при каждой возможности, но он продолжает объясняться отдельными звуками и жестами. Наблюдения показали, что уровень развития речи находится в прямой зависимости от степени сформированности тонких движений пальцев рук.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Основополагающий вопрос: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b="1" i="1" dirty="0" smtClean="0"/>
              <a:t>Как же связаны речь, мышление и мелкая моторика </a:t>
            </a:r>
            <a:r>
              <a:rPr lang="ru-RU" sz="4000" b="1" i="1" dirty="0" smtClean="0"/>
              <a:t>у ребенка?</a:t>
            </a:r>
          </a:p>
          <a:p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000372"/>
            <a:ext cx="5813986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Аннотация проекта: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Проект рассчитан на детей 1,5-3 лет.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Тип проекта: игровой.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Срок реализации: долгосрочный 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( сентябрь-май 2016-2017 учебного года).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Участники проекта: воспитатель, дети, родители.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Развивать у детей раннего возраста мелкую моторику рук.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Развивать у детей мелкую моторику пальцев кистей рук.</a:t>
            </a:r>
          </a:p>
          <a:p>
            <a:r>
              <a:rPr lang="ru-RU" dirty="0" smtClean="0"/>
              <a:t>Развивать точность и координацию движения руки и глаза, гибкость рук, ритмичность.</a:t>
            </a:r>
          </a:p>
          <a:p>
            <a:r>
              <a:rPr lang="ru-RU" dirty="0" smtClean="0"/>
              <a:t>Совершенствовать движение рук, развивая психические процессы: произвольное внимание, логическое мышление, зрительное и слуховое восприятие, память, речь.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560142"/>
          </a:xfrm>
        </p:spPr>
        <p:txBody>
          <a:bodyPr/>
          <a:lstStyle/>
          <a:p>
            <a:pPr algn="just"/>
            <a:r>
              <a:rPr lang="ru-RU" sz="3200" i="1" dirty="0" smtClean="0"/>
              <a:t>В.А. Сухомлинский говорил: «Ум ребенка находится на кончиках его пальцев». «Рука – это инструмент всех инструментов» - сказал еще Аристотель. «Рука – это своего рода внешний мозг» - писал Кант. Простые движения помогают убрать напряжение не только с самих рук, но и расслабить мышцы всего тела. Чем лучше работают пальцы и вся кисть, тем лучше говорит ребенок.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Речь детей развита в соответствии с возрастными особенностями.</a:t>
            </a:r>
          </a:p>
          <a:p>
            <a:r>
              <a:rPr lang="ru-RU" dirty="0" smtClean="0"/>
              <a:t>Улучшилась мелкая моторика рук.</a:t>
            </a:r>
          </a:p>
          <a:p>
            <a:r>
              <a:rPr lang="ru-RU" dirty="0" smtClean="0"/>
              <a:t>Развито чувство ритма и координация движений детей.</a:t>
            </a:r>
          </a:p>
          <a:p>
            <a:r>
              <a:rPr lang="ru-RU" dirty="0" smtClean="0"/>
              <a:t>Улучшилось произвольное внимание и логическое мышление.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99</TotalTime>
  <Words>584</Words>
  <PresentationFormat>Экран (4:3)</PresentationFormat>
  <Paragraphs>53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Метро</vt:lpstr>
      <vt:lpstr>Педагогический проект на тему: «Развитие мелкой моторики у детей раннего возраста».</vt:lpstr>
      <vt:lpstr>«Таланты на кончиках пальцев»</vt:lpstr>
      <vt:lpstr>Актуальность проекта:</vt:lpstr>
      <vt:lpstr>Основополагающий вопрос:</vt:lpstr>
      <vt:lpstr>Аннотация проекта: </vt:lpstr>
      <vt:lpstr>Цель проекта:</vt:lpstr>
      <vt:lpstr>Задачи проекта:</vt:lpstr>
      <vt:lpstr>В.А. Сухомлинский говорил: «Ум ребенка находится на кончиках его пальцев». «Рука – это инструмент всех инструментов» - сказал еще Аристотель. «Рука – это своего рода внешний мозг» - писал Кант. Простые движения помогают убрать напряжение не только с самих рук, но и расслабить мышцы всего тела. Чем лучше работают пальцы и вся кисть, тем лучше говорит ребенок.</vt:lpstr>
      <vt:lpstr>Ожидаемый результат:</vt:lpstr>
      <vt:lpstr>Этапы проекта:</vt:lpstr>
      <vt:lpstr>Подготовительный этап:</vt:lpstr>
      <vt:lpstr>Слайд 12</vt:lpstr>
      <vt:lpstr>Формы работы: </vt:lpstr>
      <vt:lpstr>Слайд 14</vt:lpstr>
      <vt:lpstr>Слайд 15</vt:lpstr>
      <vt:lpstr>Заключительный этап:</vt:lpstr>
      <vt:lpstr>Вывод:</vt:lpstr>
      <vt:lpstr>Использованная 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на тему: «Развитие мелкой моторики у детей раннего возраста».</dc:title>
  <dc:creator>Ирина</dc:creator>
  <cp:lastModifiedBy>User</cp:lastModifiedBy>
  <cp:revision>13</cp:revision>
  <dcterms:created xsi:type="dcterms:W3CDTF">2017-05-14T11:31:41Z</dcterms:created>
  <dcterms:modified xsi:type="dcterms:W3CDTF">2018-11-18T12:20:58Z</dcterms:modified>
</cp:coreProperties>
</file>