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73" r:id="rId2"/>
    <p:sldId id="260" r:id="rId3"/>
    <p:sldId id="274" r:id="rId4"/>
    <p:sldId id="272" r:id="rId5"/>
    <p:sldId id="268" r:id="rId6"/>
    <p:sldId id="275" r:id="rId7"/>
    <p:sldId id="27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EB92F-8301-4CAC-9AF0-DF0795DD7BC2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C66C9-7257-4FD8-969E-D6327AD02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C66C9-7257-4FD8-969E-D6327AD0248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/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/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/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/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7200" b="1" dirty="0" smtClean="0">
                <a:solidFill>
                  <a:srgbClr val="FF0000"/>
                </a:solidFill>
              </a:rPr>
              <a:t>КРАСОТА  -  ЭТО   ТО,   ЧТО   СОЗДАЁТ   ЧЕЛОВЕК</a:t>
            </a:r>
            <a:r>
              <a:rPr lang="ru-RU" sz="8000" dirty="0" smtClean="0">
                <a:solidFill>
                  <a:srgbClr val="FF0000"/>
                </a:solidFill>
              </a:rPr>
              <a:t>.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Inverted">
              <a:avLst>
                <a:gd name="adj" fmla="val 78779"/>
              </a:avLst>
            </a:prstTxWarp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Декоративная  композиция из семян и сухих листьев 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8" descr=",банк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96952"/>
            <a:ext cx="3357554" cy="3000372"/>
          </a:xfrm>
          <a:prstGeom prst="ellipse">
            <a:avLst/>
          </a:prstGeom>
          <a:noFill/>
        </p:spPr>
      </p:pic>
      <p:pic>
        <p:nvPicPr>
          <p:cNvPr id="6" name="Picture 2" descr="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420888"/>
            <a:ext cx="2989342" cy="3705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ДЕКОРАТИВНАЯ</a:t>
            </a:r>
            <a:r>
              <a:rPr lang="ru-RU" dirty="0" smtClean="0"/>
              <a:t>   -   СЛУЖАЩАЯ   </a:t>
            </a:r>
            <a:br>
              <a:rPr lang="ru-RU" dirty="0" smtClean="0"/>
            </a:br>
            <a:r>
              <a:rPr lang="ru-RU" dirty="0" smtClean="0"/>
              <a:t>ДЛЯ   </a:t>
            </a:r>
            <a:r>
              <a:rPr lang="ru-RU" dirty="0" smtClean="0"/>
              <a:t>УКРАШЕНИЯ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КОМПОЗИЦИЯ</a:t>
            </a:r>
            <a:r>
              <a:rPr lang="ru-RU" dirty="0" smtClean="0"/>
              <a:t>    -  ЭТО,                       СОЕДИНЕНИЕ   ОТДЕЛЬНЫХ  ДЕТАЛЕЙ   В   ВЫРАЗИТЕЛЬНУЮ   </a:t>
            </a:r>
            <a:r>
              <a:rPr lang="ru-RU" dirty="0" smtClean="0"/>
              <a:t>КАРТИНУ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4057143" cy="361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628800"/>
            <a:ext cx="27717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5913" y="1190625"/>
            <a:ext cx="5972175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5913" y="1190625"/>
            <a:ext cx="5972175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УСПЕХОВ   В   РАБОТЕ!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12</Words>
  <Application>Microsoft Office PowerPoint</Application>
  <PresentationFormat>Экран (4:3)</PresentationFormat>
  <Paragraphs>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КРАСОТА  -  ЭТО   ТО,   ЧТО   СОЗДАЁТ   ЧЕЛОВЕК.</vt:lpstr>
      <vt:lpstr>Декоративная  композиция из семян и сухих листьев </vt:lpstr>
      <vt:lpstr>          ДЕКОРАТИВНАЯ   -   СЛУЖАЩАЯ    ДЛЯ   УКРАШЕНИЯ      КОМПОЗИЦИЯ    -  ЭТО,                       СОЕДИНЕНИЕ   ОТДЕЛЬНЫХ  ДЕТАЛЕЙ   В   ВЫРАЗИТЕЛЬНУЮ   КАРТИНУ         </vt:lpstr>
      <vt:lpstr>Слайд 4</vt:lpstr>
      <vt:lpstr>Слайд 5</vt:lpstr>
      <vt:lpstr>Слайд 6</vt:lpstr>
      <vt:lpstr>УСПЕХОВ   В   РАБОТЕ!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44</cp:revision>
  <dcterms:modified xsi:type="dcterms:W3CDTF">2014-11-26T15:15:06Z</dcterms:modified>
</cp:coreProperties>
</file>