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1589"/>
    <a:srgbClr val="6050D8"/>
    <a:srgbClr val="1E8648"/>
    <a:srgbClr val="1C3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6858000" cy="913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1619672"/>
            <a:ext cx="4800600" cy="20162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1E8648"/>
                </a:solidFill>
                <a:latin typeface="Monotype Corsiva" panose="03010101010201010101" pitchFamily="66" charset="0"/>
              </a:rPr>
              <a:t>Консультация для родителей</a:t>
            </a:r>
          </a:p>
          <a:p>
            <a:r>
              <a:rPr lang="ru-RU" dirty="0" smtClean="0">
                <a:solidFill>
                  <a:srgbClr val="1E8648"/>
                </a:solidFill>
                <a:latin typeface="Monotype Corsiva" panose="03010101010201010101" pitchFamily="66" charset="0"/>
              </a:rPr>
              <a:t>« Готовим   руку  к письму»</a:t>
            </a:r>
            <a:endParaRPr lang="ru-RU" dirty="0">
              <a:solidFill>
                <a:srgbClr val="1E8648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3805596"/>
            <a:ext cx="5472608" cy="4496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603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39554" y="1146447"/>
            <a:ext cx="9137104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" y="899592"/>
            <a:ext cx="6858002" cy="7200800"/>
          </a:xfrm>
        </p:spPr>
        <p:txBody>
          <a:bodyPr>
            <a:normAutofit/>
          </a:bodyPr>
          <a:lstStyle/>
          <a:p>
            <a:pPr algn="l"/>
            <a:endParaRPr lang="ru-RU" sz="2000" dirty="0" smtClean="0">
              <a:solidFill>
                <a:srgbClr val="891589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Скоро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 ваших детей начнётся новый и очень сложный этап в жизни – они пойдут учиться в школу. Им предстоит справиться с трудной задачей: кроме усвоения новой информации ещё и много писать, удерживая во всё ещё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непослушных 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руках ручку или карандаш.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Для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того, чтобы этот процесс проходил менее болезненно и быстрее, руку дошкольника надо подготавливать заранее.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А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этому способствует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развитие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мелкой моторики – точных, скоординированных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движений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пальцев рук. 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Тому, что мелкая моторика у большинства современных детей, особенно городских, развита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недостаточно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во многом поспособствовал технический прогресс.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Да-да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! Сейчас многие операции за человека выполняют машины и различные технические устройства. Современные дети (и дошкольники в том числе) стали очень много времени проводить за компьютерными играми. А ведь ещё каких-то 15-20 лет назад дети с удовольствием проводили свой досуг за занятиями рисования, сборкой различных конструкторов, склеиванием всевозможных моделей. </a:t>
            </a:r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                       Сейчас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дети этим занимаются всё меньше и меньше. Отсюда и возникает дефицит занятий для развития мелкой моторики. </a:t>
            </a:r>
          </a:p>
        </p:txBody>
      </p:sp>
    </p:spTree>
    <p:extLst>
      <p:ext uri="{BB962C8B-B14F-4D97-AF65-F5344CB8AC3E}">
        <p14:creationId xmlns:p14="http://schemas.microsoft.com/office/powerpoint/2010/main" val="2158285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6858000" cy="913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63" y="971600"/>
            <a:ext cx="6853237" cy="7056784"/>
          </a:xfrm>
        </p:spPr>
        <p:txBody>
          <a:bodyPr>
            <a:normAutofit lnSpcReduction="10000"/>
          </a:bodyPr>
          <a:lstStyle/>
          <a:p>
            <a:pPr algn="l"/>
            <a:endParaRPr lang="ru-RU" sz="2000" dirty="0" smtClean="0">
              <a:solidFill>
                <a:srgbClr val="891589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Чтобы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ликвидировать этот дефицит, надо дать детским пальчикам работу. К примеру, мама собирается варить кашу. Пригласите ребёнка помочь вам перебрать крупу, обязательно похвалив его – какие у него ловкие пальчики и зоркие глазки. (Кстати, раньше на Руси это занятие, всегда, было закреплено за младшими членами семьи.) </a:t>
            </a:r>
          </a:p>
          <a:p>
            <a:pPr algn="l"/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всегда с большим удовольствием лепят из пластилина. Прекрасно! Это отличный «тренажёр» для пальчиков – вылепить мелкие детали для глазок, ручек-ножек, скатывание различных шариков и жгутиков. Кроме того, что это ребёнку интересно, у него вырабатывается и сосредоточенность, и терпение, и усидчивость. Не менее интересным и полезным будет и занятие аппликацией: умение хорошо владеть навыками вырезания ножницами всяких листиков и цветочков, просто кружочков и узеньких полосок, а потом из всего этого создать свою картину или открытку, намазывая клеем каждую деталь и находя ей определённое место. Чем ни тренировка для пальчиков! 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Можно ещё посоветовать как мальчикам, так и девочкам, конструировать из LEGO. Там детали довольно мелкие и требуют от пальчиков расторопности. Занятия шитьём и вышиванием также отлично развивают мелкую моторику. Конечно, здесь взрослый должен быть всегда рядом, дабы ребёнок не поранился иголкой. </a:t>
            </a:r>
          </a:p>
          <a:p>
            <a:pPr algn="l"/>
            <a:endParaRPr lang="ru-RU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38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6858000" cy="913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4664" y="899592"/>
            <a:ext cx="6120680" cy="7128792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000" dirty="0" smtClean="0">
              <a:solidFill>
                <a:srgbClr val="891589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Привлекайте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ребёнка к лепке пирожков и пельменей. </a:t>
            </a:r>
            <a:r>
              <a:rPr lang="en-US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</a:t>
            </a:r>
          </a:p>
          <a:p>
            <a:pPr algn="l"/>
            <a:r>
              <a:rPr lang="ru-RU" sz="2000" dirty="0" smtClean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летний период дайте задание прополоть грядку от сорняков, пусть постирают свои носовые платочки или кукольную одежду – всё это тоже развивает мелкую моторику. 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так постепенно, заставляя работать пальчики, мы и подготовим руку ребёнка к письму.</a:t>
            </a:r>
          </a:p>
          <a:p>
            <a:pPr algn="l"/>
            <a:r>
              <a:rPr lang="ru-RU" sz="20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Уважаемые родители!</a:t>
            </a:r>
          </a:p>
          <a:p>
            <a:pPr algn="l"/>
            <a:r>
              <a:rPr lang="ru-RU" sz="20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Что важно знать, если у Вас растёт ребёнок праворукий: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ребёнку необходимо сидеть прямо, голову чуть наклонив вперед, спину держать прямо;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ребёнку не следует опираться грудью на стол;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расстояние от глаз до тетради или альбома 25 см.;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тетрадь, или альбом должны лежать на столе с наклоном влево;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 следует ребёнку напрягать руку;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свет должен падать слева.</a:t>
            </a:r>
          </a:p>
          <a:p>
            <a:pPr algn="l"/>
            <a:r>
              <a:rPr lang="ru-RU" sz="20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Что важно знать, если у Вас растёт ребёнок </a:t>
            </a:r>
            <a:r>
              <a:rPr lang="ru-RU" sz="2000" dirty="0" err="1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леворукий</a:t>
            </a:r>
            <a:r>
              <a:rPr lang="ru-RU" sz="20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ребёнку необходимо сидеть прямо, голову чуть наклонив вперед, спину держать прямо;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ребёнку не следует опираться грудью на стол;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расстояние от глаз до тетради или альбома 25 см.;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тетрадь, или альбом должны лежать на столе с наклоном вправо;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 следует ребёнку напрягать руку;</a:t>
            </a:r>
          </a:p>
          <a:p>
            <a:pPr algn="l"/>
            <a:r>
              <a:rPr lang="ru-RU" sz="2000" dirty="0">
                <a:solidFill>
                  <a:srgbClr val="89158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свет должен падать справа.</a:t>
            </a:r>
          </a:p>
          <a:p>
            <a:pPr algn="l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501568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582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5</cp:revision>
  <dcterms:created xsi:type="dcterms:W3CDTF">2018-11-16T10:43:41Z</dcterms:created>
  <dcterms:modified xsi:type="dcterms:W3CDTF">2018-11-17T13:10:43Z</dcterms:modified>
</cp:coreProperties>
</file>