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8" r:id="rId3"/>
    <p:sldId id="257" r:id="rId4"/>
    <p:sldId id="279" r:id="rId5"/>
    <p:sldId id="259" r:id="rId6"/>
    <p:sldId id="258" r:id="rId7"/>
    <p:sldId id="260" r:id="rId8"/>
    <p:sldId id="262" r:id="rId9"/>
    <p:sldId id="280" r:id="rId10"/>
    <p:sldId id="281" r:id="rId11"/>
    <p:sldId id="282" r:id="rId12"/>
    <p:sldId id="283" r:id="rId13"/>
    <p:sldId id="273" r:id="rId14"/>
    <p:sldId id="285" r:id="rId15"/>
    <p:sldId id="284" r:id="rId16"/>
    <p:sldId id="286" r:id="rId17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0" d="100"/>
          <a:sy n="40" d="100"/>
        </p:scale>
        <p:origin x="-738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5B91A8-AEB0-43CD-B79B-C8AC8836C7BC}" type="doc">
      <dgm:prSet loTypeId="urn:microsoft.com/office/officeart/2005/8/layout/pyramid4" loCatId="pyramid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DF8C3F06-C355-42BC-8FB9-D6EE79990F91}">
      <dgm:prSet phldrT="[Текст]" custT="1"/>
      <dgm:spPr/>
      <dgm:t>
        <a:bodyPr/>
        <a:lstStyle/>
        <a:p>
          <a:pPr marL="0" indent="0"/>
          <a:r>
            <a:rPr lang="ru-RU" sz="1800" b="1" dirty="0"/>
            <a:t>предметные</a:t>
          </a:r>
        </a:p>
      </dgm:t>
    </dgm:pt>
    <dgm:pt modelId="{96DFA432-B2A7-4BA3-9056-9000029B949E}" type="parTrans" cxnId="{5E6C6E6C-BDB9-48C7-9A6A-539F34662F75}">
      <dgm:prSet/>
      <dgm:spPr/>
      <dgm:t>
        <a:bodyPr/>
        <a:lstStyle/>
        <a:p>
          <a:endParaRPr lang="ru-RU"/>
        </a:p>
      </dgm:t>
    </dgm:pt>
    <dgm:pt modelId="{614ADD4F-9BFB-49B7-B533-2A593915AA4E}" type="sibTrans" cxnId="{5E6C6E6C-BDB9-48C7-9A6A-539F34662F75}">
      <dgm:prSet/>
      <dgm:spPr/>
      <dgm:t>
        <a:bodyPr/>
        <a:lstStyle/>
        <a:p>
          <a:endParaRPr lang="ru-RU"/>
        </a:p>
      </dgm:t>
    </dgm:pt>
    <dgm:pt modelId="{168D7331-627E-4D7E-8424-39CC7E2906C3}">
      <dgm:prSet phldrT="[Текст]" custT="1"/>
      <dgm:spPr/>
      <dgm:t>
        <a:bodyPr/>
        <a:lstStyle/>
        <a:p>
          <a:r>
            <a:rPr lang="ru-RU" sz="1600" b="1" dirty="0"/>
            <a:t>личностные</a:t>
          </a:r>
        </a:p>
      </dgm:t>
    </dgm:pt>
    <dgm:pt modelId="{33760847-4F02-4C95-BA0E-C4342847837F}" type="parTrans" cxnId="{5EABE780-9BA3-4D77-B467-F6C111CB5CB6}">
      <dgm:prSet/>
      <dgm:spPr/>
      <dgm:t>
        <a:bodyPr/>
        <a:lstStyle/>
        <a:p>
          <a:endParaRPr lang="ru-RU"/>
        </a:p>
      </dgm:t>
    </dgm:pt>
    <dgm:pt modelId="{0500E6C1-665C-4DA4-913A-C93FBF97BD77}" type="sibTrans" cxnId="{5EABE780-9BA3-4D77-B467-F6C111CB5CB6}">
      <dgm:prSet/>
      <dgm:spPr/>
      <dgm:t>
        <a:bodyPr/>
        <a:lstStyle/>
        <a:p>
          <a:endParaRPr lang="ru-RU"/>
        </a:p>
      </dgm:t>
    </dgm:pt>
    <dgm:pt modelId="{B1F8D356-D109-42F0-95ED-5BADD783C782}">
      <dgm:prSet phldrT="[Текст]" custT="1"/>
      <dgm:spPr/>
      <dgm:t>
        <a:bodyPr/>
        <a:lstStyle/>
        <a:p>
          <a:r>
            <a:rPr lang="ru-RU" sz="1800" b="1" dirty="0"/>
            <a:t>учебный материал курса</a:t>
          </a:r>
        </a:p>
      </dgm:t>
    </dgm:pt>
    <dgm:pt modelId="{F4EF46D7-5AD8-496D-BB8C-7BF63F50EA8A}" type="parTrans" cxnId="{DCC987A6-8F59-4FD8-962B-A683909EF829}">
      <dgm:prSet/>
      <dgm:spPr/>
      <dgm:t>
        <a:bodyPr/>
        <a:lstStyle/>
        <a:p>
          <a:endParaRPr lang="ru-RU"/>
        </a:p>
      </dgm:t>
    </dgm:pt>
    <dgm:pt modelId="{1AE51871-0D36-424E-AB25-8CB1953D743E}" type="sibTrans" cxnId="{DCC987A6-8F59-4FD8-962B-A683909EF829}">
      <dgm:prSet/>
      <dgm:spPr/>
      <dgm:t>
        <a:bodyPr/>
        <a:lstStyle/>
        <a:p>
          <a:endParaRPr lang="ru-RU"/>
        </a:p>
      </dgm:t>
    </dgm:pt>
    <dgm:pt modelId="{08478071-A6CE-43BE-B569-E5910A1B23C4}">
      <dgm:prSet phldrT="[Текст]" custT="1"/>
      <dgm:spPr/>
      <dgm:t>
        <a:bodyPr/>
        <a:lstStyle/>
        <a:p>
          <a:r>
            <a:rPr lang="ru-RU" sz="1800" b="1" dirty="0"/>
            <a:t>мета предметные</a:t>
          </a:r>
        </a:p>
      </dgm:t>
    </dgm:pt>
    <dgm:pt modelId="{AD138AC7-1F33-4226-941F-2B258607A5E2}" type="parTrans" cxnId="{4A7B1B34-6E2F-4D1D-BCA1-D0F230590BB2}">
      <dgm:prSet/>
      <dgm:spPr/>
      <dgm:t>
        <a:bodyPr/>
        <a:lstStyle/>
        <a:p>
          <a:endParaRPr lang="ru-RU"/>
        </a:p>
      </dgm:t>
    </dgm:pt>
    <dgm:pt modelId="{3F96D283-924E-4D59-8AF6-277112A84CCB}" type="sibTrans" cxnId="{4A7B1B34-6E2F-4D1D-BCA1-D0F230590BB2}">
      <dgm:prSet/>
      <dgm:spPr/>
      <dgm:t>
        <a:bodyPr/>
        <a:lstStyle/>
        <a:p>
          <a:endParaRPr lang="ru-RU"/>
        </a:p>
      </dgm:t>
    </dgm:pt>
    <dgm:pt modelId="{4471AA94-D1E2-4EF4-BCCC-C35A223E10EA}" type="pres">
      <dgm:prSet presAssocID="{C15B91A8-AEB0-43CD-B79B-C8AC8836C7BC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9E5484-0AC6-4A83-9971-165DF1DF7B39}" type="pres">
      <dgm:prSet presAssocID="{C15B91A8-AEB0-43CD-B79B-C8AC8836C7BC}" presName="triangle1" presStyleLbl="node1" presStyleIdx="0" presStyleCnt="4" custScaleX="1386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88C90A-7939-494B-BD4A-FDB7BDA2FDBE}" type="pres">
      <dgm:prSet presAssocID="{C15B91A8-AEB0-43CD-B79B-C8AC8836C7BC}" presName="triangle2" presStyleLbl="node1" presStyleIdx="1" presStyleCnt="4" custScaleX="132125" custScaleY="101786" custLinFactNeighborX="-17262" custLinFactNeighborY="-4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A9712E-6E0D-4289-9A67-14C53543B4D7}" type="pres">
      <dgm:prSet presAssocID="{C15B91A8-AEB0-43CD-B79B-C8AC8836C7BC}" presName="triangle3" presStyleLbl="node1" presStyleIdx="2" presStyleCnt="4" custScaleX="1351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DDF1A4-D416-4B69-B55C-E3F034244DE2}" type="pres">
      <dgm:prSet presAssocID="{C15B91A8-AEB0-43CD-B79B-C8AC8836C7BC}" presName="triangle4" presStyleLbl="node1" presStyleIdx="3" presStyleCnt="4" custScaleX="144696" custScaleY="100595" custLinFactNeighborX="18452" custLinFactNeighborY="23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BB0D82-64E0-4F36-91AD-0A8E9410D548}" type="presOf" srcId="{168D7331-627E-4D7E-8424-39CC7E2906C3}" destId="{D988C90A-7939-494B-BD4A-FDB7BDA2FDBE}" srcOrd="0" destOrd="0" presId="urn:microsoft.com/office/officeart/2005/8/layout/pyramid4"/>
    <dgm:cxn modelId="{7E48AE09-CEC4-43BB-A9CA-FD76CCF3962F}" type="presOf" srcId="{C15B91A8-AEB0-43CD-B79B-C8AC8836C7BC}" destId="{4471AA94-D1E2-4EF4-BCCC-C35A223E10EA}" srcOrd="0" destOrd="0" presId="urn:microsoft.com/office/officeart/2005/8/layout/pyramid4"/>
    <dgm:cxn modelId="{14807D1E-E0C4-4556-98F1-74069278463C}" type="presOf" srcId="{08478071-A6CE-43BE-B569-E5910A1B23C4}" destId="{FCDDF1A4-D416-4B69-B55C-E3F034244DE2}" srcOrd="0" destOrd="0" presId="urn:microsoft.com/office/officeart/2005/8/layout/pyramid4"/>
    <dgm:cxn modelId="{2D1725FA-119B-4338-9FE7-DAEE916A6062}" type="presOf" srcId="{DF8C3F06-C355-42BC-8FB9-D6EE79990F91}" destId="{539E5484-0AC6-4A83-9971-165DF1DF7B39}" srcOrd="0" destOrd="0" presId="urn:microsoft.com/office/officeart/2005/8/layout/pyramid4"/>
    <dgm:cxn modelId="{5E6C6E6C-BDB9-48C7-9A6A-539F34662F75}" srcId="{C15B91A8-AEB0-43CD-B79B-C8AC8836C7BC}" destId="{DF8C3F06-C355-42BC-8FB9-D6EE79990F91}" srcOrd="0" destOrd="0" parTransId="{96DFA432-B2A7-4BA3-9056-9000029B949E}" sibTransId="{614ADD4F-9BFB-49B7-B533-2A593915AA4E}"/>
    <dgm:cxn modelId="{DCC987A6-8F59-4FD8-962B-A683909EF829}" srcId="{C15B91A8-AEB0-43CD-B79B-C8AC8836C7BC}" destId="{B1F8D356-D109-42F0-95ED-5BADD783C782}" srcOrd="2" destOrd="0" parTransId="{F4EF46D7-5AD8-496D-BB8C-7BF63F50EA8A}" sibTransId="{1AE51871-0D36-424E-AB25-8CB1953D743E}"/>
    <dgm:cxn modelId="{006F0527-5D1D-4CD4-BFFE-54D38809FB8F}" type="presOf" srcId="{B1F8D356-D109-42F0-95ED-5BADD783C782}" destId="{BAA9712E-6E0D-4289-9A67-14C53543B4D7}" srcOrd="0" destOrd="0" presId="urn:microsoft.com/office/officeart/2005/8/layout/pyramid4"/>
    <dgm:cxn modelId="{4A7B1B34-6E2F-4D1D-BCA1-D0F230590BB2}" srcId="{C15B91A8-AEB0-43CD-B79B-C8AC8836C7BC}" destId="{08478071-A6CE-43BE-B569-E5910A1B23C4}" srcOrd="3" destOrd="0" parTransId="{AD138AC7-1F33-4226-941F-2B258607A5E2}" sibTransId="{3F96D283-924E-4D59-8AF6-277112A84CCB}"/>
    <dgm:cxn modelId="{5EABE780-9BA3-4D77-B467-F6C111CB5CB6}" srcId="{C15B91A8-AEB0-43CD-B79B-C8AC8836C7BC}" destId="{168D7331-627E-4D7E-8424-39CC7E2906C3}" srcOrd="1" destOrd="0" parTransId="{33760847-4F02-4C95-BA0E-C4342847837F}" sibTransId="{0500E6C1-665C-4DA4-913A-C93FBF97BD77}"/>
    <dgm:cxn modelId="{330F6794-3AC1-417E-B177-94A245C5E565}" type="presParOf" srcId="{4471AA94-D1E2-4EF4-BCCC-C35A223E10EA}" destId="{539E5484-0AC6-4A83-9971-165DF1DF7B39}" srcOrd="0" destOrd="0" presId="urn:microsoft.com/office/officeart/2005/8/layout/pyramid4"/>
    <dgm:cxn modelId="{1061ABA0-DD5C-4E5E-B0CA-69EAB19270BC}" type="presParOf" srcId="{4471AA94-D1E2-4EF4-BCCC-C35A223E10EA}" destId="{D988C90A-7939-494B-BD4A-FDB7BDA2FDBE}" srcOrd="1" destOrd="0" presId="urn:microsoft.com/office/officeart/2005/8/layout/pyramid4"/>
    <dgm:cxn modelId="{854A6C6B-374B-46A2-97F6-2CBDC473F075}" type="presParOf" srcId="{4471AA94-D1E2-4EF4-BCCC-C35A223E10EA}" destId="{BAA9712E-6E0D-4289-9A67-14C53543B4D7}" srcOrd="2" destOrd="0" presId="urn:microsoft.com/office/officeart/2005/8/layout/pyramid4"/>
    <dgm:cxn modelId="{498F595F-9764-46E2-BAED-9FB76E3FB318}" type="presParOf" srcId="{4471AA94-D1E2-4EF4-BCCC-C35A223E10EA}" destId="{FCDDF1A4-D416-4B69-B55C-E3F034244DE2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D2956AC-B933-4A78-A09F-82857C0989B1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E059CC6-018D-4592-8326-4F987206493D}">
      <dgm:prSet phldrT="[Текст]" custT="1"/>
      <dgm:spPr/>
      <dgm:t>
        <a:bodyPr/>
        <a:lstStyle/>
        <a:p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2800" b="0" dirty="0">
            <a:latin typeface="Times New Roman" pitchFamily="18" charset="0"/>
            <a:cs typeface="Times New Roman" pitchFamily="18" charset="0"/>
          </a:endParaRPr>
        </a:p>
      </dgm:t>
    </dgm:pt>
    <dgm:pt modelId="{9088F3B9-7193-47AB-881A-CD9ADC4B93DC}" type="parTrans" cxnId="{1041161D-E28B-4176-A9C0-ADC83EF1DFBB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BEE02089-7B33-42B1-B539-204978998AF1}" type="sibTrans" cxnId="{1041161D-E28B-4176-A9C0-ADC83EF1DFBB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C4645FAB-0F9F-4BD4-90D6-B3C260A39549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2800" b="0" dirty="0">
            <a:latin typeface="Times New Roman" pitchFamily="18" charset="0"/>
            <a:cs typeface="Times New Roman" pitchFamily="18" charset="0"/>
          </a:endParaRPr>
        </a:p>
      </dgm:t>
    </dgm:pt>
    <dgm:pt modelId="{95B91ADB-4674-4CD1-82E7-79ADD6F73ECC}" type="parTrans" cxnId="{21FDC4A7-D9EC-4C7C-AF53-EC9EAA5C1986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89F470B2-BAC1-4048-B0E2-B08D764ACF27}" type="sibTrans" cxnId="{21FDC4A7-D9EC-4C7C-AF53-EC9EAA5C1986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72919FE4-F68F-4D11-960E-BC4A1740EC75}">
      <dgm:prSet phldrT="[Текст]" custT="1"/>
      <dgm:spPr/>
      <dgm:t>
        <a:bodyPr/>
        <a:lstStyle/>
        <a:p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2800" b="0" dirty="0">
            <a:latin typeface="Times New Roman" pitchFamily="18" charset="0"/>
            <a:cs typeface="Times New Roman" pitchFamily="18" charset="0"/>
          </a:endParaRPr>
        </a:p>
      </dgm:t>
    </dgm:pt>
    <dgm:pt modelId="{7BB83669-D469-4AE1-BB6E-70F2A84D3DE0}" type="parTrans" cxnId="{467DE170-3134-40CD-8531-5D03DE1D358E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3DD289AC-DB52-4533-BEFC-C45F9C19DAD1}" type="sibTrans" cxnId="{467DE170-3134-40CD-8531-5D03DE1D358E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99FB58CE-E128-4E6E-98D1-A191373E7843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Диалог «человек» – «техническая система»</a:t>
          </a:r>
          <a:endParaRPr lang="ru-RU" sz="2800" b="0" dirty="0">
            <a:latin typeface="Times New Roman" pitchFamily="18" charset="0"/>
            <a:cs typeface="Times New Roman" pitchFamily="18" charset="0"/>
          </a:endParaRPr>
        </a:p>
      </dgm:t>
    </dgm:pt>
    <dgm:pt modelId="{CFCB5521-F4E3-4FF6-A6B5-DE90492DAEF7}" type="parTrans" cxnId="{B9EF57C2-574E-4B8B-ABFF-19C7EDC5FEAE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8F027493-F8CF-4D2B-A58E-35CF4B0D514E}" type="sibTrans" cxnId="{B9EF57C2-574E-4B8B-ABFF-19C7EDC5FEAE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F578B747-7FB7-4DD2-B62E-165E045F5A00}">
      <dgm:prSet phldrT="[Текст]" custT="1"/>
      <dgm:spPr/>
      <dgm:t>
        <a:bodyPr/>
        <a:lstStyle/>
        <a:p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sz="2800" b="0" dirty="0">
            <a:latin typeface="Times New Roman" pitchFamily="18" charset="0"/>
            <a:cs typeface="Times New Roman" pitchFamily="18" charset="0"/>
          </a:endParaRPr>
        </a:p>
      </dgm:t>
    </dgm:pt>
    <dgm:pt modelId="{A185B4E7-2379-4CDE-AB9B-EC0285B13927}" type="parTrans" cxnId="{D8C2D228-A62C-4B22-AEAF-8546AE1E47A3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BD8B1A65-6BCC-4936-8277-5D3DCC7C40CE}" type="sibTrans" cxnId="{D8C2D228-A62C-4B22-AEAF-8546AE1E47A3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94B0C94B-A5F2-44AE-8281-5481F8D935FD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Владение телекоммуникациями</a:t>
          </a:r>
          <a:endParaRPr lang="ru-RU" sz="2800" b="0" dirty="0">
            <a:latin typeface="Times New Roman" pitchFamily="18" charset="0"/>
            <a:cs typeface="Times New Roman" pitchFamily="18" charset="0"/>
          </a:endParaRPr>
        </a:p>
      </dgm:t>
    </dgm:pt>
    <dgm:pt modelId="{2B8C449D-408A-459E-9F9E-70EE74B2E630}" type="parTrans" cxnId="{3F98BA9B-59D6-422D-A766-C1DD781D1438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31E4243F-C291-4975-A046-8BF7D7993596}" type="sibTrans" cxnId="{3F98BA9B-59D6-422D-A766-C1DD781D1438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F028A378-DFC5-4039-8B45-E25D865DAE55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2800" b="0" dirty="0">
            <a:latin typeface="Times New Roman" pitchFamily="18" charset="0"/>
            <a:cs typeface="Times New Roman" pitchFamily="18" charset="0"/>
          </a:endParaRPr>
        </a:p>
      </dgm:t>
    </dgm:pt>
    <dgm:pt modelId="{CAA753CC-38E4-49E0-99FD-B165D82ED8B8}" type="parTrans" cxnId="{5166B590-215E-4968-A869-1D846C9B0004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F0BEA1B4-A719-4725-AD5D-A0047BBD0B6D}" type="sibTrans" cxnId="{5166B590-215E-4968-A869-1D846C9B0004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66DDC1EE-267C-4662-A0CF-45C0F591FCCF}">
      <dgm:prSet phldrT="[Текст]" custT="1"/>
      <dgm:spPr/>
      <dgm:t>
        <a:bodyPr/>
        <a:lstStyle/>
        <a:p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5</a:t>
          </a:r>
          <a:endParaRPr lang="ru-RU" sz="2800" b="0" dirty="0">
            <a:latin typeface="Times New Roman" pitchFamily="18" charset="0"/>
            <a:cs typeface="Times New Roman" pitchFamily="18" charset="0"/>
          </a:endParaRPr>
        </a:p>
      </dgm:t>
    </dgm:pt>
    <dgm:pt modelId="{FA979513-9063-4430-B028-B8A03C7B243F}" type="sibTrans" cxnId="{FA7DA8C2-9A74-4855-99EB-FF80FDB50827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F2C5B6ED-5D27-4F5C-83FE-4E2CFE8BCE5A}" type="parTrans" cxnId="{FA7DA8C2-9A74-4855-99EB-FF80FDB50827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326A895A-5359-4249-90CA-6BA213052A87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2800" b="0" dirty="0">
            <a:latin typeface="Times New Roman" pitchFamily="18" charset="0"/>
            <a:cs typeface="Times New Roman" pitchFamily="18" charset="0"/>
          </a:endParaRPr>
        </a:p>
      </dgm:t>
    </dgm:pt>
    <dgm:pt modelId="{1DF52A78-999F-4538-8BCE-9213E026321E}" type="parTrans" cxnId="{CCCA3723-C5F3-4E73-97B3-116D8BE01E42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87736CD9-49A4-4E2A-8F63-59EBC612C830}" type="sibTrans" cxnId="{CCCA3723-C5F3-4E73-97B3-116D8BE01E42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60A6ADA1-0F05-4DB1-AFA0-5A58D443B5B3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2800" b="0" dirty="0">
            <a:latin typeface="Times New Roman" pitchFamily="18" charset="0"/>
            <a:cs typeface="Times New Roman" pitchFamily="18" charset="0"/>
          </a:endParaRPr>
        </a:p>
      </dgm:t>
    </dgm:pt>
    <dgm:pt modelId="{3DE59402-12E0-4EED-ABB8-683534156000}" type="parTrans" cxnId="{A3F03ED7-23E4-4B64-851F-6E9722B8FCCF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42661B29-29C3-4B80-8A74-EBD92FF1133C}" type="sibTrans" cxnId="{A3F03ED7-23E4-4B64-851F-6E9722B8FCCF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521A72DE-DBBA-4651-8468-5BBF4FF7979C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Владение формами устной речи</a:t>
          </a:r>
          <a:endParaRPr lang="ru-RU" sz="2800" b="0" dirty="0">
            <a:latin typeface="Times New Roman" pitchFamily="18" charset="0"/>
            <a:cs typeface="Times New Roman" pitchFamily="18" charset="0"/>
          </a:endParaRPr>
        </a:p>
      </dgm:t>
    </dgm:pt>
    <dgm:pt modelId="{83CD86D9-1926-4353-8853-039B1AE53084}" type="parTrans" cxnId="{878EA235-7061-492D-85FD-34CA444426C7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789CF854-79F6-418F-9B38-614AB0B6AAE2}" type="sibTrans" cxnId="{878EA235-7061-492D-85FD-34CA444426C7}">
      <dgm:prSet/>
      <dgm:spPr/>
      <dgm:t>
        <a:bodyPr/>
        <a:lstStyle/>
        <a:p>
          <a:endParaRPr lang="ru-RU" sz="2800" b="0">
            <a:latin typeface="Times New Roman" pitchFamily="18" charset="0"/>
            <a:cs typeface="Times New Roman" pitchFamily="18" charset="0"/>
          </a:endParaRPr>
        </a:p>
      </dgm:t>
    </dgm:pt>
    <dgm:pt modelId="{52664933-C6C9-4712-928F-EFAFE7E8BCDC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4EACE0A4-7A55-4C7C-BC44-EAE076057B62}" type="parTrans" cxnId="{1BE5A7E1-6EC9-44D5-8151-1DEFDB157A9A}">
      <dgm:prSet/>
      <dgm:spPr/>
      <dgm:t>
        <a:bodyPr/>
        <a:lstStyle/>
        <a:p>
          <a:endParaRPr lang="ru-RU"/>
        </a:p>
      </dgm:t>
    </dgm:pt>
    <dgm:pt modelId="{95AA5DE6-B476-4544-A729-DD999F14E755}" type="sibTrans" cxnId="{1BE5A7E1-6EC9-44D5-8151-1DEFDB157A9A}">
      <dgm:prSet/>
      <dgm:spPr/>
      <dgm:t>
        <a:bodyPr/>
        <a:lstStyle/>
        <a:p>
          <a:endParaRPr lang="ru-RU"/>
        </a:p>
      </dgm:t>
    </dgm:pt>
    <dgm:pt modelId="{4547B8EE-28EB-4927-93C7-37D4B6627C72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Умение работать в группе</a:t>
          </a:r>
        </a:p>
        <a:p>
          <a:pPr marL="285750" indent="0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10532FD0-FA8F-4540-945D-F611FE81EF6C}" type="parTrans" cxnId="{601E89AD-E784-4F06-84DD-B70630074171}">
      <dgm:prSet/>
      <dgm:spPr/>
      <dgm:t>
        <a:bodyPr/>
        <a:lstStyle/>
        <a:p>
          <a:endParaRPr lang="ru-RU"/>
        </a:p>
      </dgm:t>
    </dgm:pt>
    <dgm:pt modelId="{D996A429-D973-477B-A388-16E78ADDEB25}" type="sibTrans" cxnId="{601E89AD-E784-4F06-84DD-B70630074171}">
      <dgm:prSet/>
      <dgm:spPr/>
      <dgm:t>
        <a:bodyPr/>
        <a:lstStyle/>
        <a:p>
          <a:endParaRPr lang="ru-RU"/>
        </a:p>
      </dgm:t>
    </dgm:pt>
    <dgm:pt modelId="{12B8F36C-9703-451C-B550-7C10C0A51DD3}">
      <dgm:prSet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Доносить свою позицию до других, владея приёмами речи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515D2C87-E9AE-4A0B-842C-832359E74218}" type="parTrans" cxnId="{AA24F3CF-8CD0-4DC8-A36E-258A2F57AF1A}">
      <dgm:prSet/>
      <dgm:spPr/>
      <dgm:t>
        <a:bodyPr/>
        <a:lstStyle/>
        <a:p>
          <a:endParaRPr lang="ru-RU"/>
        </a:p>
      </dgm:t>
    </dgm:pt>
    <dgm:pt modelId="{82D44366-391B-4304-A538-D6462BA5B07A}" type="sibTrans" cxnId="{AA24F3CF-8CD0-4DC8-A36E-258A2F57AF1A}">
      <dgm:prSet/>
      <dgm:spPr/>
      <dgm:t>
        <a:bodyPr/>
        <a:lstStyle/>
        <a:p>
          <a:endParaRPr lang="ru-RU"/>
        </a:p>
      </dgm:t>
    </dgm:pt>
    <dgm:pt modelId="{915BE55E-B6BD-4CD4-B852-B801DE46C8EC}">
      <dgm:prSet/>
      <dgm:spPr/>
      <dgm:t>
        <a:bodyPr/>
        <a:lstStyle/>
        <a:p>
          <a:r>
            <a:rPr lang="ru-RU" dirty="0" smtClean="0"/>
            <a:t>6</a:t>
          </a:r>
          <a:endParaRPr lang="ru-RU" dirty="0"/>
        </a:p>
      </dgm:t>
    </dgm:pt>
    <dgm:pt modelId="{9D3135C3-5E5E-4C87-A80F-EAB953870320}" type="parTrans" cxnId="{9E1B1A72-70FA-4933-B8A9-4E289F8D5BD6}">
      <dgm:prSet/>
      <dgm:spPr/>
      <dgm:t>
        <a:bodyPr/>
        <a:lstStyle/>
        <a:p>
          <a:endParaRPr lang="ru-RU"/>
        </a:p>
      </dgm:t>
    </dgm:pt>
    <dgm:pt modelId="{796D45B0-E3A5-460D-95F3-9C786709BF04}" type="sibTrans" cxnId="{9E1B1A72-70FA-4933-B8A9-4E289F8D5BD6}">
      <dgm:prSet/>
      <dgm:spPr/>
      <dgm:t>
        <a:bodyPr/>
        <a:lstStyle/>
        <a:p>
          <a:endParaRPr lang="ru-RU"/>
        </a:p>
      </dgm:t>
    </dgm:pt>
    <dgm:pt modelId="{4A2DBCFD-EF70-4868-B440-DD5187C90BA2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Понимать другие позиции (взгляды, интересы);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DE776790-0127-477B-84F6-A00D1BE3C388}" type="parTrans" cxnId="{2BF816DF-D99C-4309-A99D-B7BF3473482C}">
      <dgm:prSet/>
      <dgm:spPr/>
      <dgm:t>
        <a:bodyPr/>
        <a:lstStyle/>
        <a:p>
          <a:endParaRPr lang="ru-RU"/>
        </a:p>
      </dgm:t>
    </dgm:pt>
    <dgm:pt modelId="{9AB8FB4D-A9D4-457F-AEC8-F052616B7F7C}" type="sibTrans" cxnId="{2BF816DF-D99C-4309-A99D-B7BF3473482C}">
      <dgm:prSet/>
      <dgm:spPr/>
      <dgm:t>
        <a:bodyPr/>
        <a:lstStyle/>
        <a:p>
          <a:endParaRPr lang="ru-RU"/>
        </a:p>
      </dgm:t>
    </dgm:pt>
    <dgm:pt modelId="{225587EE-B325-4D41-8D4C-EBD174500990}">
      <dgm:prSet/>
      <dgm:spPr/>
      <dgm:t>
        <a:bodyPr/>
        <a:lstStyle/>
        <a:p>
          <a:r>
            <a:rPr lang="ru-RU" dirty="0" smtClean="0"/>
            <a:t>7</a:t>
          </a:r>
          <a:endParaRPr lang="ru-RU" dirty="0"/>
        </a:p>
      </dgm:t>
    </dgm:pt>
    <dgm:pt modelId="{A849CC6B-DB2C-4C12-BF19-01C19EF1B0EB}" type="parTrans" cxnId="{8C96DED4-0CC3-43FB-B840-E6BE4C4CB4C3}">
      <dgm:prSet/>
      <dgm:spPr/>
      <dgm:t>
        <a:bodyPr/>
        <a:lstStyle/>
        <a:p>
          <a:endParaRPr lang="ru-RU"/>
        </a:p>
      </dgm:t>
    </dgm:pt>
    <dgm:pt modelId="{3A20604F-7695-4AE5-B890-4DCAA527387E}" type="sibTrans" cxnId="{8C96DED4-0CC3-43FB-B840-E6BE4C4CB4C3}">
      <dgm:prSet/>
      <dgm:spPr/>
      <dgm:t>
        <a:bodyPr/>
        <a:lstStyle/>
        <a:p>
          <a:endParaRPr lang="ru-RU"/>
        </a:p>
      </dgm:t>
    </dgm:pt>
    <dgm:pt modelId="{36C95D02-0A5E-4343-BB66-8CF21C29D902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Договариваться с людьми, согласуя с ними свои интересы и взгляды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D32BF82B-5981-4AF7-B6C6-2998789DCD0D}" type="parTrans" cxnId="{973A6890-AF0C-4AB5-A649-86EBDBC57FA4}">
      <dgm:prSet/>
      <dgm:spPr/>
    </dgm:pt>
    <dgm:pt modelId="{168379DD-B4B0-47AD-8923-C428A951CFEC}" type="sibTrans" cxnId="{973A6890-AF0C-4AB5-A649-86EBDBC57FA4}">
      <dgm:prSet/>
      <dgm:spPr/>
    </dgm:pt>
    <dgm:pt modelId="{06085050-E0B3-41C2-BE7F-FAC3AB0FFD84}" type="pres">
      <dgm:prSet presAssocID="{6D2956AC-B933-4A78-A09F-82857C0989B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F702C9-3745-418A-99C5-661474035CF4}" type="pres">
      <dgm:prSet presAssocID="{6E059CC6-018D-4592-8326-4F987206493D}" presName="composite" presStyleCnt="0"/>
      <dgm:spPr/>
    </dgm:pt>
    <dgm:pt modelId="{2A017F5D-1853-496D-BE56-D529D4D8864A}" type="pres">
      <dgm:prSet presAssocID="{6E059CC6-018D-4592-8326-4F987206493D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41E35-02BD-494B-B4C9-9D1DAB294029}" type="pres">
      <dgm:prSet presAssocID="{6E059CC6-018D-4592-8326-4F987206493D}" presName="descendantText" presStyleLbl="alignAcc1" presStyleIdx="0" presStyleCnt="7" custScaleY="1231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27B4E-B156-457E-8C55-7AABA9132764}" type="pres">
      <dgm:prSet presAssocID="{BEE02089-7B33-42B1-B539-204978998AF1}" presName="sp" presStyleCnt="0"/>
      <dgm:spPr/>
    </dgm:pt>
    <dgm:pt modelId="{33438586-5471-405A-A961-B1BD3A8F4C37}" type="pres">
      <dgm:prSet presAssocID="{72919FE4-F68F-4D11-960E-BC4A1740EC75}" presName="composite" presStyleCnt="0"/>
      <dgm:spPr/>
    </dgm:pt>
    <dgm:pt modelId="{CEA4E8EE-DE6E-44C6-AAE6-D06B4C741A23}" type="pres">
      <dgm:prSet presAssocID="{72919FE4-F68F-4D11-960E-BC4A1740EC75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2EA9F4-535A-4700-B55D-7CD393996992}" type="pres">
      <dgm:prSet presAssocID="{72919FE4-F68F-4D11-960E-BC4A1740EC75}" presName="descendantText" presStyleLbl="alignAcc1" presStyleIdx="1" presStyleCnt="7" custLinFactNeighborX="-608" custLinFactNeighborY="-37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987B5F-2AFE-4942-9002-1516CCB8F89B}" type="pres">
      <dgm:prSet presAssocID="{3DD289AC-DB52-4533-BEFC-C45F9C19DAD1}" presName="sp" presStyleCnt="0"/>
      <dgm:spPr/>
    </dgm:pt>
    <dgm:pt modelId="{0AC1EA5A-597C-490A-962A-DE2C858A3EA2}" type="pres">
      <dgm:prSet presAssocID="{F578B747-7FB7-4DD2-B62E-165E045F5A00}" presName="composite" presStyleCnt="0"/>
      <dgm:spPr/>
    </dgm:pt>
    <dgm:pt modelId="{92B3C8A5-D473-4460-BB0B-B6A080E22219}" type="pres">
      <dgm:prSet presAssocID="{F578B747-7FB7-4DD2-B62E-165E045F5A00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E80FE1-BEA0-4E76-BB87-1C986C67124A}" type="pres">
      <dgm:prSet presAssocID="{F578B747-7FB7-4DD2-B62E-165E045F5A00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C8F042-09D9-4685-A749-FA0899A0D5E0}" type="pres">
      <dgm:prSet presAssocID="{BD8B1A65-6BCC-4936-8277-5D3DCC7C40CE}" presName="sp" presStyleCnt="0"/>
      <dgm:spPr/>
    </dgm:pt>
    <dgm:pt modelId="{DAABFE45-99AF-4230-B2F1-DE117BA4ACDC}" type="pres">
      <dgm:prSet presAssocID="{52664933-C6C9-4712-928F-EFAFE7E8BCDC}" presName="composite" presStyleCnt="0"/>
      <dgm:spPr/>
    </dgm:pt>
    <dgm:pt modelId="{3CD05099-939C-4026-A483-FB87D8BD1D6C}" type="pres">
      <dgm:prSet presAssocID="{52664933-C6C9-4712-928F-EFAFE7E8BCDC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CDA89F-25EA-4D98-A5A4-E2B4421C73A2}" type="pres">
      <dgm:prSet presAssocID="{52664933-C6C9-4712-928F-EFAFE7E8BCDC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12AD75-95EF-4658-B302-D987EF6F2714}" type="pres">
      <dgm:prSet presAssocID="{95AA5DE6-B476-4544-A729-DD999F14E755}" presName="sp" presStyleCnt="0"/>
      <dgm:spPr/>
    </dgm:pt>
    <dgm:pt modelId="{2FDC235F-6710-4709-932F-56DF4F1E0643}" type="pres">
      <dgm:prSet presAssocID="{66DDC1EE-267C-4662-A0CF-45C0F591FCCF}" presName="composite" presStyleCnt="0"/>
      <dgm:spPr/>
    </dgm:pt>
    <dgm:pt modelId="{65C7B88B-7056-4E4F-8250-F8B8FFB7EE46}" type="pres">
      <dgm:prSet presAssocID="{66DDC1EE-267C-4662-A0CF-45C0F591FCCF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9844D4-2C5A-4D65-814B-401FCC10BEE5}" type="pres">
      <dgm:prSet presAssocID="{66DDC1EE-267C-4662-A0CF-45C0F591FCCF}" presName="descendantText" presStyleLbl="alignAcc1" presStyleIdx="4" presStyleCnt="7" custScaleY="164811" custLinFactNeighborX="-618" custLinFactNeighborY="86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C3D635-5B98-4A3D-AD73-F4DB966F3890}" type="pres">
      <dgm:prSet presAssocID="{FA979513-9063-4430-B028-B8A03C7B243F}" presName="sp" presStyleCnt="0"/>
      <dgm:spPr/>
    </dgm:pt>
    <dgm:pt modelId="{852375C0-68AA-4684-85EE-BBBAD26D5EDF}" type="pres">
      <dgm:prSet presAssocID="{915BE55E-B6BD-4CD4-B852-B801DE46C8EC}" presName="composite" presStyleCnt="0"/>
      <dgm:spPr/>
    </dgm:pt>
    <dgm:pt modelId="{8488BFB3-2300-4A70-BF44-221BE5ED5738}" type="pres">
      <dgm:prSet presAssocID="{915BE55E-B6BD-4CD4-B852-B801DE46C8EC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4C737D-C10B-4EEA-852B-2481593F5D6F}" type="pres">
      <dgm:prSet presAssocID="{915BE55E-B6BD-4CD4-B852-B801DE46C8EC}" presName="descendantText" presStyleLbl="alignAcc1" presStyleIdx="5" presStyleCnt="7" custLinFactNeighborX="-296" custLinFactNeighborY="189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D2B082-E288-4A7A-9335-7F763F6E2D7A}" type="pres">
      <dgm:prSet presAssocID="{796D45B0-E3A5-460D-95F3-9C786709BF04}" presName="sp" presStyleCnt="0"/>
      <dgm:spPr/>
    </dgm:pt>
    <dgm:pt modelId="{CC54152E-8D76-4CD0-93AB-7120AE4015F9}" type="pres">
      <dgm:prSet presAssocID="{225587EE-B325-4D41-8D4C-EBD174500990}" presName="composite" presStyleCnt="0"/>
      <dgm:spPr/>
    </dgm:pt>
    <dgm:pt modelId="{94D71FDF-B890-47A5-B6F2-BB1C093DC2FA}" type="pres">
      <dgm:prSet presAssocID="{225587EE-B325-4D41-8D4C-EBD174500990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E19772-BB51-4D78-83B9-52CA29E3B1F2}" type="pres">
      <dgm:prSet presAssocID="{225587EE-B325-4D41-8D4C-EBD174500990}" presName="descendantText" presStyleLbl="alignAcc1" presStyleIdx="6" presStyleCnt="7" custScaleY="227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7DA8C2-9A74-4855-99EB-FF80FDB50827}" srcId="{6D2956AC-B933-4A78-A09F-82857C0989B1}" destId="{66DDC1EE-267C-4662-A0CF-45C0F591FCCF}" srcOrd="4" destOrd="0" parTransId="{F2C5B6ED-5D27-4F5C-83FE-4E2CFE8BCE5A}" sibTransId="{FA979513-9063-4430-B028-B8A03C7B243F}"/>
    <dgm:cxn modelId="{C9CDE3B6-DBD2-44DA-8F5E-404933E30B7F}" type="presOf" srcId="{6E059CC6-018D-4592-8326-4F987206493D}" destId="{2A017F5D-1853-496D-BE56-D529D4D8864A}" srcOrd="0" destOrd="0" presId="urn:microsoft.com/office/officeart/2005/8/layout/chevron2"/>
    <dgm:cxn modelId="{21FDC4A7-D9EC-4C7C-AF53-EC9EAA5C1986}" srcId="{6E059CC6-018D-4592-8326-4F987206493D}" destId="{C4645FAB-0F9F-4BD4-90D6-B3C260A39549}" srcOrd="0" destOrd="0" parTransId="{95B91ADB-4674-4CD1-82E7-79ADD6F73ECC}" sibTransId="{89F470B2-BAC1-4048-B0E2-B08D764ACF27}"/>
    <dgm:cxn modelId="{2BF816DF-D99C-4309-A99D-B7BF3473482C}" srcId="{915BE55E-B6BD-4CD4-B852-B801DE46C8EC}" destId="{4A2DBCFD-EF70-4868-B440-DD5187C90BA2}" srcOrd="0" destOrd="0" parTransId="{DE776790-0127-477B-84F6-A00D1BE3C388}" sibTransId="{9AB8FB4D-A9D4-457F-AEC8-F052616B7F7C}"/>
    <dgm:cxn modelId="{1041161D-E28B-4176-A9C0-ADC83EF1DFBB}" srcId="{6D2956AC-B933-4A78-A09F-82857C0989B1}" destId="{6E059CC6-018D-4592-8326-4F987206493D}" srcOrd="0" destOrd="0" parTransId="{9088F3B9-7193-47AB-881A-CD9ADC4B93DC}" sibTransId="{BEE02089-7B33-42B1-B539-204978998AF1}"/>
    <dgm:cxn modelId="{467DE170-3134-40CD-8531-5D03DE1D358E}" srcId="{6D2956AC-B933-4A78-A09F-82857C0989B1}" destId="{72919FE4-F68F-4D11-960E-BC4A1740EC75}" srcOrd="1" destOrd="0" parTransId="{7BB83669-D469-4AE1-BB6E-70F2A84D3DE0}" sibTransId="{3DD289AC-DB52-4533-BEFC-C45F9C19DAD1}"/>
    <dgm:cxn modelId="{B4AF1F57-E9DE-47F0-923D-672349EA718E}" type="presOf" srcId="{F028A378-DFC5-4039-8B45-E25D865DAE55}" destId="{CE9844D4-2C5A-4D65-814B-401FCC10BEE5}" srcOrd="0" destOrd="0" presId="urn:microsoft.com/office/officeart/2005/8/layout/chevron2"/>
    <dgm:cxn modelId="{634926A0-A953-4014-B0BD-754487494703}" type="presOf" srcId="{326A895A-5359-4249-90CA-6BA213052A87}" destId="{B2841E35-02BD-494B-B4C9-9D1DAB294029}" srcOrd="0" destOrd="2" presId="urn:microsoft.com/office/officeart/2005/8/layout/chevron2"/>
    <dgm:cxn modelId="{D8C2D228-A62C-4B22-AEAF-8546AE1E47A3}" srcId="{6D2956AC-B933-4A78-A09F-82857C0989B1}" destId="{F578B747-7FB7-4DD2-B62E-165E045F5A00}" srcOrd="2" destOrd="0" parTransId="{A185B4E7-2379-4CDE-AB9B-EC0285B13927}" sibTransId="{BD8B1A65-6BCC-4936-8277-5D3DCC7C40CE}"/>
    <dgm:cxn modelId="{B10A5F4C-B4DC-4B21-B557-67001682A734}" type="presOf" srcId="{72919FE4-F68F-4D11-960E-BC4A1740EC75}" destId="{CEA4E8EE-DE6E-44C6-AAE6-D06B4C741A23}" srcOrd="0" destOrd="0" presId="urn:microsoft.com/office/officeart/2005/8/layout/chevron2"/>
    <dgm:cxn modelId="{AA465AC7-F75B-4751-936C-ABCF5DDAF35F}" type="presOf" srcId="{6D2956AC-B933-4A78-A09F-82857C0989B1}" destId="{06085050-E0B3-41C2-BE7F-FAC3AB0FFD84}" srcOrd="0" destOrd="0" presId="urn:microsoft.com/office/officeart/2005/8/layout/chevron2"/>
    <dgm:cxn modelId="{054E67D6-FA46-402C-987F-7406C6FBC536}" type="presOf" srcId="{C4645FAB-0F9F-4BD4-90D6-B3C260A39549}" destId="{B2841E35-02BD-494B-B4C9-9D1DAB294029}" srcOrd="0" destOrd="0" presId="urn:microsoft.com/office/officeart/2005/8/layout/chevron2"/>
    <dgm:cxn modelId="{5166B590-215E-4968-A869-1D846C9B0004}" srcId="{66DDC1EE-267C-4662-A0CF-45C0F591FCCF}" destId="{F028A378-DFC5-4039-8B45-E25D865DAE55}" srcOrd="0" destOrd="0" parTransId="{CAA753CC-38E4-49E0-99FD-B165D82ED8B8}" sibTransId="{F0BEA1B4-A719-4725-AD5D-A0047BBD0B6D}"/>
    <dgm:cxn modelId="{423104DA-292A-44A5-9F87-B3D27E4C34BD}" type="presOf" srcId="{60A6ADA1-0F05-4DB1-AFA0-5A58D443B5B3}" destId="{CE9844D4-2C5A-4D65-814B-401FCC10BEE5}" srcOrd="0" destOrd="2" presId="urn:microsoft.com/office/officeart/2005/8/layout/chevron2"/>
    <dgm:cxn modelId="{E0D7967A-B45C-4CE9-BEA8-BE360C160010}" type="presOf" srcId="{66DDC1EE-267C-4662-A0CF-45C0F591FCCF}" destId="{65C7B88B-7056-4E4F-8250-F8B8FFB7EE46}" srcOrd="0" destOrd="0" presId="urn:microsoft.com/office/officeart/2005/8/layout/chevron2"/>
    <dgm:cxn modelId="{C6A99951-D4E0-495A-8098-5605D50C35DE}" type="presOf" srcId="{4A2DBCFD-EF70-4868-B440-DD5187C90BA2}" destId="{CE4C737D-C10B-4EEA-852B-2481593F5D6F}" srcOrd="0" destOrd="0" presId="urn:microsoft.com/office/officeart/2005/8/layout/chevron2"/>
    <dgm:cxn modelId="{A3F03ED7-23E4-4B64-851F-6E9722B8FCCF}" srcId="{66DDC1EE-267C-4662-A0CF-45C0F591FCCF}" destId="{60A6ADA1-0F05-4DB1-AFA0-5A58D443B5B3}" srcOrd="2" destOrd="0" parTransId="{3DE59402-12E0-4EED-ABB8-683534156000}" sibTransId="{42661B29-29C3-4B80-8A74-EBD92FF1133C}"/>
    <dgm:cxn modelId="{973A6890-AF0C-4AB5-A649-86EBDBC57FA4}" srcId="{225587EE-B325-4D41-8D4C-EBD174500990}" destId="{36C95D02-0A5E-4343-BB66-8CF21C29D902}" srcOrd="0" destOrd="0" parTransId="{D32BF82B-5981-4AF7-B6C6-2998789DCD0D}" sibTransId="{168379DD-B4B0-47AD-8923-C428A951CFEC}"/>
    <dgm:cxn modelId="{9E1B1A72-70FA-4933-B8A9-4E289F8D5BD6}" srcId="{6D2956AC-B933-4A78-A09F-82857C0989B1}" destId="{915BE55E-B6BD-4CD4-B852-B801DE46C8EC}" srcOrd="5" destOrd="0" parTransId="{9D3135C3-5E5E-4C87-A80F-EAB953870320}" sibTransId="{796D45B0-E3A5-460D-95F3-9C786709BF04}"/>
    <dgm:cxn modelId="{3F98BA9B-59D6-422D-A766-C1DD781D1438}" srcId="{F578B747-7FB7-4DD2-B62E-165E045F5A00}" destId="{94B0C94B-A5F2-44AE-8281-5481F8D935FD}" srcOrd="0" destOrd="0" parTransId="{2B8C449D-408A-459E-9F9E-70EE74B2E630}" sibTransId="{31E4243F-C291-4975-A046-8BF7D7993596}"/>
    <dgm:cxn modelId="{1EA4D8DA-8FE0-4C16-B304-789513338EAF}" type="presOf" srcId="{225587EE-B325-4D41-8D4C-EBD174500990}" destId="{94D71FDF-B890-47A5-B6F2-BB1C093DC2FA}" srcOrd="0" destOrd="0" presId="urn:microsoft.com/office/officeart/2005/8/layout/chevron2"/>
    <dgm:cxn modelId="{5E99F8CD-8CE9-46CB-A61B-87B87BBD721F}" type="presOf" srcId="{52664933-C6C9-4712-928F-EFAFE7E8BCDC}" destId="{3CD05099-939C-4026-A483-FB87D8BD1D6C}" srcOrd="0" destOrd="0" presId="urn:microsoft.com/office/officeart/2005/8/layout/chevron2"/>
    <dgm:cxn modelId="{878EA235-7061-492D-85FD-34CA444426C7}" srcId="{6E059CC6-018D-4592-8326-4F987206493D}" destId="{521A72DE-DBBA-4651-8468-5BBF4FF7979C}" srcOrd="1" destOrd="0" parTransId="{83CD86D9-1926-4353-8853-039B1AE53084}" sibTransId="{789CF854-79F6-418F-9B38-614AB0B6AAE2}"/>
    <dgm:cxn modelId="{601E89AD-E784-4F06-84DD-B70630074171}" srcId="{52664933-C6C9-4712-928F-EFAFE7E8BCDC}" destId="{4547B8EE-28EB-4927-93C7-37D4B6627C72}" srcOrd="0" destOrd="0" parTransId="{10532FD0-FA8F-4540-945D-F611FE81EF6C}" sibTransId="{D996A429-D973-477B-A388-16E78ADDEB25}"/>
    <dgm:cxn modelId="{CCCA3723-C5F3-4E73-97B3-116D8BE01E42}" srcId="{6E059CC6-018D-4592-8326-4F987206493D}" destId="{326A895A-5359-4249-90CA-6BA213052A87}" srcOrd="2" destOrd="0" parTransId="{1DF52A78-999F-4538-8BCE-9213E026321E}" sibTransId="{87736CD9-49A4-4E2A-8F63-59EBC612C830}"/>
    <dgm:cxn modelId="{77444BA1-37B6-42BC-B26A-5B928768F8B5}" type="presOf" srcId="{915BE55E-B6BD-4CD4-B852-B801DE46C8EC}" destId="{8488BFB3-2300-4A70-BF44-221BE5ED5738}" srcOrd="0" destOrd="0" presId="urn:microsoft.com/office/officeart/2005/8/layout/chevron2"/>
    <dgm:cxn modelId="{A9510CC3-5BDD-4C9A-8422-68822AACD6EF}" type="presOf" srcId="{4547B8EE-28EB-4927-93C7-37D4B6627C72}" destId="{9ACDA89F-25EA-4D98-A5A4-E2B4421C73A2}" srcOrd="0" destOrd="0" presId="urn:microsoft.com/office/officeart/2005/8/layout/chevron2"/>
    <dgm:cxn modelId="{AA24F3CF-8CD0-4DC8-A36E-258A2F57AF1A}" srcId="{66DDC1EE-267C-4662-A0CF-45C0F591FCCF}" destId="{12B8F36C-9703-451C-B550-7C10C0A51DD3}" srcOrd="1" destOrd="0" parTransId="{515D2C87-E9AE-4A0B-842C-832359E74218}" sibTransId="{82D44366-391B-4304-A538-D6462BA5B07A}"/>
    <dgm:cxn modelId="{68ABB7DE-3879-4876-A64B-AC69476D74B0}" type="presOf" srcId="{F578B747-7FB7-4DD2-B62E-165E045F5A00}" destId="{92B3C8A5-D473-4460-BB0B-B6A080E22219}" srcOrd="0" destOrd="0" presId="urn:microsoft.com/office/officeart/2005/8/layout/chevron2"/>
    <dgm:cxn modelId="{8734E04A-5789-46B9-8187-B244DE7E95F0}" type="presOf" srcId="{12B8F36C-9703-451C-B550-7C10C0A51DD3}" destId="{CE9844D4-2C5A-4D65-814B-401FCC10BEE5}" srcOrd="0" destOrd="1" presId="urn:microsoft.com/office/officeart/2005/8/layout/chevron2"/>
    <dgm:cxn modelId="{2E4DE0D4-1D89-4E2F-9973-8836E0803BFB}" type="presOf" srcId="{36C95D02-0A5E-4343-BB66-8CF21C29D902}" destId="{CFE19772-BB51-4D78-83B9-52CA29E3B1F2}" srcOrd="0" destOrd="0" presId="urn:microsoft.com/office/officeart/2005/8/layout/chevron2"/>
    <dgm:cxn modelId="{5C003E4A-07B1-4245-B1C5-727CA1471759}" type="presOf" srcId="{94B0C94B-A5F2-44AE-8281-5481F8D935FD}" destId="{63E80FE1-BEA0-4E76-BB87-1C986C67124A}" srcOrd="0" destOrd="0" presId="urn:microsoft.com/office/officeart/2005/8/layout/chevron2"/>
    <dgm:cxn modelId="{8C96DED4-0CC3-43FB-B840-E6BE4C4CB4C3}" srcId="{6D2956AC-B933-4A78-A09F-82857C0989B1}" destId="{225587EE-B325-4D41-8D4C-EBD174500990}" srcOrd="6" destOrd="0" parTransId="{A849CC6B-DB2C-4C12-BF19-01C19EF1B0EB}" sibTransId="{3A20604F-7695-4AE5-B890-4DCAA527387E}"/>
    <dgm:cxn modelId="{B9EF57C2-574E-4B8B-ABFF-19C7EDC5FEAE}" srcId="{72919FE4-F68F-4D11-960E-BC4A1740EC75}" destId="{99FB58CE-E128-4E6E-98D1-A191373E7843}" srcOrd="0" destOrd="0" parTransId="{CFCB5521-F4E3-4FF6-A6B5-DE90492DAEF7}" sibTransId="{8F027493-F8CF-4D2B-A58E-35CF4B0D514E}"/>
    <dgm:cxn modelId="{4B72B66D-8DEC-416B-8307-86DCB97C440B}" type="presOf" srcId="{521A72DE-DBBA-4651-8468-5BBF4FF7979C}" destId="{B2841E35-02BD-494B-B4C9-9D1DAB294029}" srcOrd="0" destOrd="1" presId="urn:microsoft.com/office/officeart/2005/8/layout/chevron2"/>
    <dgm:cxn modelId="{1BE5A7E1-6EC9-44D5-8151-1DEFDB157A9A}" srcId="{6D2956AC-B933-4A78-A09F-82857C0989B1}" destId="{52664933-C6C9-4712-928F-EFAFE7E8BCDC}" srcOrd="3" destOrd="0" parTransId="{4EACE0A4-7A55-4C7C-BC44-EAE076057B62}" sibTransId="{95AA5DE6-B476-4544-A729-DD999F14E755}"/>
    <dgm:cxn modelId="{685DC9D7-7735-4CEE-9CB4-4AC6C4F5C796}" type="presOf" srcId="{99FB58CE-E128-4E6E-98D1-A191373E7843}" destId="{4A2EA9F4-535A-4700-B55D-7CD393996992}" srcOrd="0" destOrd="0" presId="urn:microsoft.com/office/officeart/2005/8/layout/chevron2"/>
    <dgm:cxn modelId="{FB287F35-78B0-42A2-B865-D2D3C2641988}" type="presParOf" srcId="{06085050-E0B3-41C2-BE7F-FAC3AB0FFD84}" destId="{ACF702C9-3745-418A-99C5-661474035CF4}" srcOrd="0" destOrd="0" presId="urn:microsoft.com/office/officeart/2005/8/layout/chevron2"/>
    <dgm:cxn modelId="{2349D0A8-5CE9-4C15-9DB2-604E1C2FC7D3}" type="presParOf" srcId="{ACF702C9-3745-418A-99C5-661474035CF4}" destId="{2A017F5D-1853-496D-BE56-D529D4D8864A}" srcOrd="0" destOrd="0" presId="urn:microsoft.com/office/officeart/2005/8/layout/chevron2"/>
    <dgm:cxn modelId="{8A31F760-835F-47F7-888F-ABAF178346F5}" type="presParOf" srcId="{ACF702C9-3745-418A-99C5-661474035CF4}" destId="{B2841E35-02BD-494B-B4C9-9D1DAB294029}" srcOrd="1" destOrd="0" presId="urn:microsoft.com/office/officeart/2005/8/layout/chevron2"/>
    <dgm:cxn modelId="{8156D09A-1906-4638-B576-6B12C751CB0B}" type="presParOf" srcId="{06085050-E0B3-41C2-BE7F-FAC3AB0FFD84}" destId="{01A27B4E-B156-457E-8C55-7AABA9132764}" srcOrd="1" destOrd="0" presId="urn:microsoft.com/office/officeart/2005/8/layout/chevron2"/>
    <dgm:cxn modelId="{9F499718-C537-4642-93DE-2C50AA2694F9}" type="presParOf" srcId="{06085050-E0B3-41C2-BE7F-FAC3AB0FFD84}" destId="{33438586-5471-405A-A961-B1BD3A8F4C37}" srcOrd="2" destOrd="0" presId="urn:microsoft.com/office/officeart/2005/8/layout/chevron2"/>
    <dgm:cxn modelId="{E83FAB6B-72FE-4680-B6C1-C99150BE2183}" type="presParOf" srcId="{33438586-5471-405A-A961-B1BD3A8F4C37}" destId="{CEA4E8EE-DE6E-44C6-AAE6-D06B4C741A23}" srcOrd="0" destOrd="0" presId="urn:microsoft.com/office/officeart/2005/8/layout/chevron2"/>
    <dgm:cxn modelId="{394FEE77-B2D4-4D2A-8E46-29FF650E2790}" type="presParOf" srcId="{33438586-5471-405A-A961-B1BD3A8F4C37}" destId="{4A2EA9F4-535A-4700-B55D-7CD393996992}" srcOrd="1" destOrd="0" presId="urn:microsoft.com/office/officeart/2005/8/layout/chevron2"/>
    <dgm:cxn modelId="{CF02060E-3DF6-4D3C-9FC2-639BB05D4887}" type="presParOf" srcId="{06085050-E0B3-41C2-BE7F-FAC3AB0FFD84}" destId="{6E987B5F-2AFE-4942-9002-1516CCB8F89B}" srcOrd="3" destOrd="0" presId="urn:microsoft.com/office/officeart/2005/8/layout/chevron2"/>
    <dgm:cxn modelId="{4EF32F20-0C78-4B6F-A3EB-24D33C138813}" type="presParOf" srcId="{06085050-E0B3-41C2-BE7F-FAC3AB0FFD84}" destId="{0AC1EA5A-597C-490A-962A-DE2C858A3EA2}" srcOrd="4" destOrd="0" presId="urn:microsoft.com/office/officeart/2005/8/layout/chevron2"/>
    <dgm:cxn modelId="{236434BF-9FC0-45EB-BE18-14A2B7DC1AA7}" type="presParOf" srcId="{0AC1EA5A-597C-490A-962A-DE2C858A3EA2}" destId="{92B3C8A5-D473-4460-BB0B-B6A080E22219}" srcOrd="0" destOrd="0" presId="urn:microsoft.com/office/officeart/2005/8/layout/chevron2"/>
    <dgm:cxn modelId="{F99C501D-E869-410E-BFC9-C09032124F73}" type="presParOf" srcId="{0AC1EA5A-597C-490A-962A-DE2C858A3EA2}" destId="{63E80FE1-BEA0-4E76-BB87-1C986C67124A}" srcOrd="1" destOrd="0" presId="urn:microsoft.com/office/officeart/2005/8/layout/chevron2"/>
    <dgm:cxn modelId="{8A91BBD3-80E8-4075-BCA8-5A99810C4C46}" type="presParOf" srcId="{06085050-E0B3-41C2-BE7F-FAC3AB0FFD84}" destId="{CEC8F042-09D9-4685-A749-FA0899A0D5E0}" srcOrd="5" destOrd="0" presId="urn:microsoft.com/office/officeart/2005/8/layout/chevron2"/>
    <dgm:cxn modelId="{2A3D7124-A22F-4062-A82A-D1A157E029CC}" type="presParOf" srcId="{06085050-E0B3-41C2-BE7F-FAC3AB0FFD84}" destId="{DAABFE45-99AF-4230-B2F1-DE117BA4ACDC}" srcOrd="6" destOrd="0" presId="urn:microsoft.com/office/officeart/2005/8/layout/chevron2"/>
    <dgm:cxn modelId="{09A912C4-ACF3-419A-BC9F-7754CF53A59F}" type="presParOf" srcId="{DAABFE45-99AF-4230-B2F1-DE117BA4ACDC}" destId="{3CD05099-939C-4026-A483-FB87D8BD1D6C}" srcOrd="0" destOrd="0" presId="urn:microsoft.com/office/officeart/2005/8/layout/chevron2"/>
    <dgm:cxn modelId="{3CEB769A-9645-4A60-B425-B7352765B952}" type="presParOf" srcId="{DAABFE45-99AF-4230-B2F1-DE117BA4ACDC}" destId="{9ACDA89F-25EA-4D98-A5A4-E2B4421C73A2}" srcOrd="1" destOrd="0" presId="urn:microsoft.com/office/officeart/2005/8/layout/chevron2"/>
    <dgm:cxn modelId="{131656E5-67DE-4BCF-97E2-DBAC00AE6DBF}" type="presParOf" srcId="{06085050-E0B3-41C2-BE7F-FAC3AB0FFD84}" destId="{8712AD75-95EF-4658-B302-D987EF6F2714}" srcOrd="7" destOrd="0" presId="urn:microsoft.com/office/officeart/2005/8/layout/chevron2"/>
    <dgm:cxn modelId="{F74C83DD-9DF7-4B9A-B4BE-BBA8B619D0F7}" type="presParOf" srcId="{06085050-E0B3-41C2-BE7F-FAC3AB0FFD84}" destId="{2FDC235F-6710-4709-932F-56DF4F1E0643}" srcOrd="8" destOrd="0" presId="urn:microsoft.com/office/officeart/2005/8/layout/chevron2"/>
    <dgm:cxn modelId="{BFEA783F-D846-42ED-939B-0932D879C9B0}" type="presParOf" srcId="{2FDC235F-6710-4709-932F-56DF4F1E0643}" destId="{65C7B88B-7056-4E4F-8250-F8B8FFB7EE46}" srcOrd="0" destOrd="0" presId="urn:microsoft.com/office/officeart/2005/8/layout/chevron2"/>
    <dgm:cxn modelId="{3D2FE7A2-D605-4A39-ABD4-25D4CE5B7869}" type="presParOf" srcId="{2FDC235F-6710-4709-932F-56DF4F1E0643}" destId="{CE9844D4-2C5A-4D65-814B-401FCC10BEE5}" srcOrd="1" destOrd="0" presId="urn:microsoft.com/office/officeart/2005/8/layout/chevron2"/>
    <dgm:cxn modelId="{A065FE6B-35F4-4B4F-9A64-CB2B17D91363}" type="presParOf" srcId="{06085050-E0B3-41C2-BE7F-FAC3AB0FFD84}" destId="{0AC3D635-5B98-4A3D-AD73-F4DB966F3890}" srcOrd="9" destOrd="0" presId="urn:microsoft.com/office/officeart/2005/8/layout/chevron2"/>
    <dgm:cxn modelId="{B4EDC854-FC33-4C45-AD50-4A96CC4B420C}" type="presParOf" srcId="{06085050-E0B3-41C2-BE7F-FAC3AB0FFD84}" destId="{852375C0-68AA-4684-85EE-BBBAD26D5EDF}" srcOrd="10" destOrd="0" presId="urn:microsoft.com/office/officeart/2005/8/layout/chevron2"/>
    <dgm:cxn modelId="{40913CA0-ABAA-46ED-B213-C32FE927385C}" type="presParOf" srcId="{852375C0-68AA-4684-85EE-BBBAD26D5EDF}" destId="{8488BFB3-2300-4A70-BF44-221BE5ED5738}" srcOrd="0" destOrd="0" presId="urn:microsoft.com/office/officeart/2005/8/layout/chevron2"/>
    <dgm:cxn modelId="{40B11B5A-C54A-4E32-8885-0B68A41487FA}" type="presParOf" srcId="{852375C0-68AA-4684-85EE-BBBAD26D5EDF}" destId="{CE4C737D-C10B-4EEA-852B-2481593F5D6F}" srcOrd="1" destOrd="0" presId="urn:microsoft.com/office/officeart/2005/8/layout/chevron2"/>
    <dgm:cxn modelId="{631E02D8-E74C-4214-9DDA-085A32947714}" type="presParOf" srcId="{06085050-E0B3-41C2-BE7F-FAC3AB0FFD84}" destId="{C6D2B082-E288-4A7A-9335-7F763F6E2D7A}" srcOrd="11" destOrd="0" presId="urn:microsoft.com/office/officeart/2005/8/layout/chevron2"/>
    <dgm:cxn modelId="{A52484B0-AD6F-44FD-8F01-1FA8F750E9F0}" type="presParOf" srcId="{06085050-E0B3-41C2-BE7F-FAC3AB0FFD84}" destId="{CC54152E-8D76-4CD0-93AB-7120AE4015F9}" srcOrd="12" destOrd="0" presId="urn:microsoft.com/office/officeart/2005/8/layout/chevron2"/>
    <dgm:cxn modelId="{830697C3-B61F-4143-B3D8-483D11DEF38C}" type="presParOf" srcId="{CC54152E-8D76-4CD0-93AB-7120AE4015F9}" destId="{94D71FDF-B890-47A5-B6F2-BB1C093DC2FA}" srcOrd="0" destOrd="0" presId="urn:microsoft.com/office/officeart/2005/8/layout/chevron2"/>
    <dgm:cxn modelId="{692B954D-68E7-4C04-82DA-EC8F30808278}" type="presParOf" srcId="{CC54152E-8D76-4CD0-93AB-7120AE4015F9}" destId="{CFE19772-BB51-4D78-83B9-52CA29E3B1F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D2956AC-B933-4A78-A09F-82857C0989B1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E059CC6-018D-4592-8326-4F987206493D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9088F3B9-7193-47AB-881A-CD9ADC4B93DC}" type="parTrans" cxnId="{1041161D-E28B-4176-A9C0-ADC83EF1DFBB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BEE02089-7B33-42B1-B539-204978998AF1}" type="sibTrans" cxnId="{1041161D-E28B-4176-A9C0-ADC83EF1DFBB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C4645FAB-0F9F-4BD4-90D6-B3C260A39549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 smtClean="0"/>
            <a:t>направленность на достижение конкретных целей; 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95B91ADB-4674-4CD1-82E7-79ADD6F73ECC}" type="parTrans" cxnId="{21FDC4A7-D9EC-4C7C-AF53-EC9EAA5C1986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89F470B2-BAC1-4048-B0E2-B08D764ACF27}" type="sibTrans" cxnId="{21FDC4A7-D9EC-4C7C-AF53-EC9EAA5C1986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72919FE4-F68F-4D11-960E-BC4A1740EC75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7BB83669-D469-4AE1-BB6E-70F2A84D3DE0}" type="parTrans" cxnId="{467DE170-3134-40CD-8531-5D03DE1D358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3DD289AC-DB52-4533-BEFC-C45F9C19DAD1}" type="sibTrans" cxnId="{467DE170-3134-40CD-8531-5D03DE1D358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99FB58CE-E128-4E6E-98D1-A191373E7843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ограниченная протяжённость во времени с определённым началом и концом;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FCB5521-F4E3-4FF6-A6B5-DE90492DAEF7}" type="parTrans" cxnId="{B9EF57C2-574E-4B8B-ABFF-19C7EDC5FEA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8F027493-F8CF-4D2B-A58E-35CF4B0D514E}" type="sibTrans" cxnId="{B9EF57C2-574E-4B8B-ABFF-19C7EDC5FEA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F578B747-7FB7-4DD2-B62E-165E045F5A00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185B4E7-2379-4CDE-AB9B-EC0285B13927}" type="parTrans" cxnId="{D8C2D228-A62C-4B22-AEAF-8546AE1E47A3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BD8B1A65-6BCC-4936-8277-5D3DCC7C40CE}" type="sibTrans" cxnId="{D8C2D228-A62C-4B22-AEAF-8546AE1E47A3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94B0C94B-A5F2-44AE-8281-5481F8D935FD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в определённой степени неповторимость и уникальность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2B8C449D-408A-459E-9F9E-70EE74B2E630}" type="parTrans" cxnId="{3F98BA9B-59D6-422D-A766-C1DD781D1438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31E4243F-C291-4975-A046-8BF7D7993596}" type="sibTrans" cxnId="{3F98BA9B-59D6-422D-A766-C1DD781D1438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3EE8FAF4-3856-444A-8574-B733D379954F}">
      <dgm:prSet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5748E821-F678-459F-983F-23DA287A11A8}" type="parTrans" cxnId="{E8164CAD-F3E0-4ABA-8A5A-9CA282F8BA12}">
      <dgm:prSet/>
      <dgm:spPr/>
    </dgm:pt>
    <dgm:pt modelId="{FDB7F1FE-9D5C-4B00-B49C-BA339C8F5E94}" type="sibTrans" cxnId="{E8164CAD-F3E0-4ABA-8A5A-9CA282F8BA12}">
      <dgm:prSet/>
      <dgm:spPr/>
    </dgm:pt>
    <dgm:pt modelId="{9FB42BA2-110D-4997-A724-85807DFAB55E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координированное выполнение взаимосвязанных действий; </a:t>
          </a:r>
          <a:endParaRPr lang="ru-RU" dirty="0"/>
        </a:p>
      </dgm:t>
    </dgm:pt>
    <dgm:pt modelId="{61235949-EC34-4104-896F-C97B872D2D95}" type="parTrans" cxnId="{AC6FC80A-3B34-495A-91D8-19853C702C0B}">
      <dgm:prSet/>
      <dgm:spPr/>
    </dgm:pt>
    <dgm:pt modelId="{8B5441FA-9458-48F5-A914-EF97999BCFF1}" type="sibTrans" cxnId="{AC6FC80A-3B34-495A-91D8-19853C702C0B}">
      <dgm:prSet/>
      <dgm:spPr/>
    </dgm:pt>
    <dgm:pt modelId="{06085050-E0B3-41C2-BE7F-FAC3AB0FFD84}" type="pres">
      <dgm:prSet presAssocID="{6D2956AC-B933-4A78-A09F-82857C0989B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F702C9-3745-418A-99C5-661474035CF4}" type="pres">
      <dgm:prSet presAssocID="{6E059CC6-018D-4592-8326-4F987206493D}" presName="composite" presStyleCnt="0"/>
      <dgm:spPr/>
    </dgm:pt>
    <dgm:pt modelId="{2A017F5D-1853-496D-BE56-D529D4D8864A}" type="pres">
      <dgm:prSet presAssocID="{6E059CC6-018D-4592-8326-4F987206493D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41E35-02BD-494B-B4C9-9D1DAB294029}" type="pres">
      <dgm:prSet presAssocID="{6E059CC6-018D-4592-8326-4F987206493D}" presName="descendantText" presStyleLbl="alignAcc1" presStyleIdx="0" presStyleCnt="4" custScaleY="1231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27B4E-B156-457E-8C55-7AABA9132764}" type="pres">
      <dgm:prSet presAssocID="{BEE02089-7B33-42B1-B539-204978998AF1}" presName="sp" presStyleCnt="0"/>
      <dgm:spPr/>
    </dgm:pt>
    <dgm:pt modelId="{E0FC60C4-DEA8-4063-BEF0-15A3DFB304F5}" type="pres">
      <dgm:prSet presAssocID="{3EE8FAF4-3856-444A-8574-B733D379954F}" presName="composite" presStyleCnt="0"/>
      <dgm:spPr/>
    </dgm:pt>
    <dgm:pt modelId="{D3976049-41A2-41C9-8ADF-AB2536656694}" type="pres">
      <dgm:prSet presAssocID="{3EE8FAF4-3856-444A-8574-B733D379954F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4DB22-5596-4543-BEA1-A481689EFDE2}" type="pres">
      <dgm:prSet presAssocID="{3EE8FAF4-3856-444A-8574-B733D379954F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134779-616E-4568-BD39-601627FA9431}" type="pres">
      <dgm:prSet presAssocID="{FDB7F1FE-9D5C-4B00-B49C-BA339C8F5E94}" presName="sp" presStyleCnt="0"/>
      <dgm:spPr/>
    </dgm:pt>
    <dgm:pt modelId="{33438586-5471-405A-A961-B1BD3A8F4C37}" type="pres">
      <dgm:prSet presAssocID="{72919FE4-F68F-4D11-960E-BC4A1740EC75}" presName="composite" presStyleCnt="0"/>
      <dgm:spPr/>
    </dgm:pt>
    <dgm:pt modelId="{CEA4E8EE-DE6E-44C6-AAE6-D06B4C741A23}" type="pres">
      <dgm:prSet presAssocID="{72919FE4-F68F-4D11-960E-BC4A1740EC7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2EA9F4-535A-4700-B55D-7CD393996992}" type="pres">
      <dgm:prSet presAssocID="{72919FE4-F68F-4D11-960E-BC4A1740EC75}" presName="descendantText" presStyleLbl="alignAcc1" presStyleIdx="2" presStyleCnt="4" custLinFactNeighborX="-608" custLinFactNeighborY="-37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987B5F-2AFE-4942-9002-1516CCB8F89B}" type="pres">
      <dgm:prSet presAssocID="{3DD289AC-DB52-4533-BEFC-C45F9C19DAD1}" presName="sp" presStyleCnt="0"/>
      <dgm:spPr/>
    </dgm:pt>
    <dgm:pt modelId="{0AC1EA5A-597C-490A-962A-DE2C858A3EA2}" type="pres">
      <dgm:prSet presAssocID="{F578B747-7FB7-4DD2-B62E-165E045F5A00}" presName="composite" presStyleCnt="0"/>
      <dgm:spPr/>
    </dgm:pt>
    <dgm:pt modelId="{92B3C8A5-D473-4460-BB0B-B6A080E22219}" type="pres">
      <dgm:prSet presAssocID="{F578B747-7FB7-4DD2-B62E-165E045F5A00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E80FE1-BEA0-4E76-BB87-1C986C67124A}" type="pres">
      <dgm:prSet presAssocID="{F578B747-7FB7-4DD2-B62E-165E045F5A00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EF57C2-574E-4B8B-ABFF-19C7EDC5FEAE}" srcId="{72919FE4-F68F-4D11-960E-BC4A1740EC75}" destId="{99FB58CE-E128-4E6E-98D1-A191373E7843}" srcOrd="0" destOrd="0" parTransId="{CFCB5521-F4E3-4FF6-A6B5-DE90492DAEF7}" sibTransId="{8F027493-F8CF-4D2B-A58E-35CF4B0D514E}"/>
    <dgm:cxn modelId="{64BDFB4E-8FF8-44CD-A64B-0082E0018CA9}" type="presOf" srcId="{6E059CC6-018D-4592-8326-4F987206493D}" destId="{2A017F5D-1853-496D-BE56-D529D4D8864A}" srcOrd="0" destOrd="0" presId="urn:microsoft.com/office/officeart/2005/8/layout/chevron2"/>
    <dgm:cxn modelId="{8DDB5721-0588-4640-AA1A-9FB3FFB6912F}" type="presOf" srcId="{94B0C94B-A5F2-44AE-8281-5481F8D935FD}" destId="{63E80FE1-BEA0-4E76-BB87-1C986C67124A}" srcOrd="0" destOrd="0" presId="urn:microsoft.com/office/officeart/2005/8/layout/chevron2"/>
    <dgm:cxn modelId="{CB17CBDF-E615-4A44-B433-231734CBCB85}" type="presOf" srcId="{C4645FAB-0F9F-4BD4-90D6-B3C260A39549}" destId="{B2841E35-02BD-494B-B4C9-9D1DAB294029}" srcOrd="0" destOrd="0" presId="urn:microsoft.com/office/officeart/2005/8/layout/chevron2"/>
    <dgm:cxn modelId="{3F98BA9B-59D6-422D-A766-C1DD781D1438}" srcId="{F578B747-7FB7-4DD2-B62E-165E045F5A00}" destId="{94B0C94B-A5F2-44AE-8281-5481F8D935FD}" srcOrd="0" destOrd="0" parTransId="{2B8C449D-408A-459E-9F9E-70EE74B2E630}" sibTransId="{31E4243F-C291-4975-A046-8BF7D7993596}"/>
    <dgm:cxn modelId="{08BEC5C9-19D3-4EFB-AA36-164B0FBB07D0}" type="presOf" srcId="{72919FE4-F68F-4D11-960E-BC4A1740EC75}" destId="{CEA4E8EE-DE6E-44C6-AAE6-D06B4C741A23}" srcOrd="0" destOrd="0" presId="urn:microsoft.com/office/officeart/2005/8/layout/chevron2"/>
    <dgm:cxn modelId="{174EE06E-503E-4137-A4B8-DEA7AAD1774D}" type="presOf" srcId="{F578B747-7FB7-4DD2-B62E-165E045F5A00}" destId="{92B3C8A5-D473-4460-BB0B-B6A080E22219}" srcOrd="0" destOrd="0" presId="urn:microsoft.com/office/officeart/2005/8/layout/chevron2"/>
    <dgm:cxn modelId="{D8C2D228-A62C-4B22-AEAF-8546AE1E47A3}" srcId="{6D2956AC-B933-4A78-A09F-82857C0989B1}" destId="{F578B747-7FB7-4DD2-B62E-165E045F5A00}" srcOrd="3" destOrd="0" parTransId="{A185B4E7-2379-4CDE-AB9B-EC0285B13927}" sibTransId="{BD8B1A65-6BCC-4936-8277-5D3DCC7C40CE}"/>
    <dgm:cxn modelId="{2C28CA46-F0F6-4383-8529-CDEEC852769D}" type="presOf" srcId="{3EE8FAF4-3856-444A-8574-B733D379954F}" destId="{D3976049-41A2-41C9-8ADF-AB2536656694}" srcOrd="0" destOrd="0" presId="urn:microsoft.com/office/officeart/2005/8/layout/chevron2"/>
    <dgm:cxn modelId="{D1F05623-AAB7-4867-8ACB-8295C60EA75E}" type="presOf" srcId="{99FB58CE-E128-4E6E-98D1-A191373E7843}" destId="{4A2EA9F4-535A-4700-B55D-7CD393996992}" srcOrd="0" destOrd="0" presId="urn:microsoft.com/office/officeart/2005/8/layout/chevron2"/>
    <dgm:cxn modelId="{20CA64FE-AE0E-4721-AE1F-AF6707BE85D2}" type="presOf" srcId="{9FB42BA2-110D-4997-A724-85807DFAB55E}" destId="{F5E4DB22-5596-4543-BEA1-A481689EFDE2}" srcOrd="0" destOrd="0" presId="urn:microsoft.com/office/officeart/2005/8/layout/chevron2"/>
    <dgm:cxn modelId="{467DE170-3134-40CD-8531-5D03DE1D358E}" srcId="{6D2956AC-B933-4A78-A09F-82857C0989B1}" destId="{72919FE4-F68F-4D11-960E-BC4A1740EC75}" srcOrd="2" destOrd="0" parTransId="{7BB83669-D469-4AE1-BB6E-70F2A84D3DE0}" sibTransId="{3DD289AC-DB52-4533-BEFC-C45F9C19DAD1}"/>
    <dgm:cxn modelId="{21FDC4A7-D9EC-4C7C-AF53-EC9EAA5C1986}" srcId="{6E059CC6-018D-4592-8326-4F987206493D}" destId="{C4645FAB-0F9F-4BD4-90D6-B3C260A39549}" srcOrd="0" destOrd="0" parTransId="{95B91ADB-4674-4CD1-82E7-79ADD6F73ECC}" sibTransId="{89F470B2-BAC1-4048-B0E2-B08D764ACF27}"/>
    <dgm:cxn modelId="{1041161D-E28B-4176-A9C0-ADC83EF1DFBB}" srcId="{6D2956AC-B933-4A78-A09F-82857C0989B1}" destId="{6E059CC6-018D-4592-8326-4F987206493D}" srcOrd="0" destOrd="0" parTransId="{9088F3B9-7193-47AB-881A-CD9ADC4B93DC}" sibTransId="{BEE02089-7B33-42B1-B539-204978998AF1}"/>
    <dgm:cxn modelId="{AC6FC80A-3B34-495A-91D8-19853C702C0B}" srcId="{3EE8FAF4-3856-444A-8574-B733D379954F}" destId="{9FB42BA2-110D-4997-A724-85807DFAB55E}" srcOrd="0" destOrd="0" parTransId="{61235949-EC34-4104-896F-C97B872D2D95}" sibTransId="{8B5441FA-9458-48F5-A914-EF97999BCFF1}"/>
    <dgm:cxn modelId="{E8164CAD-F3E0-4ABA-8A5A-9CA282F8BA12}" srcId="{6D2956AC-B933-4A78-A09F-82857C0989B1}" destId="{3EE8FAF4-3856-444A-8574-B733D379954F}" srcOrd="1" destOrd="0" parTransId="{5748E821-F678-459F-983F-23DA287A11A8}" sibTransId="{FDB7F1FE-9D5C-4B00-B49C-BA339C8F5E94}"/>
    <dgm:cxn modelId="{BEEE55E6-9663-4FD7-A860-FC8A55E879A1}" type="presOf" srcId="{6D2956AC-B933-4A78-A09F-82857C0989B1}" destId="{06085050-E0B3-41C2-BE7F-FAC3AB0FFD84}" srcOrd="0" destOrd="0" presId="urn:microsoft.com/office/officeart/2005/8/layout/chevron2"/>
    <dgm:cxn modelId="{AB41DA2C-43F5-47A6-8B21-A9F16F2691BD}" type="presParOf" srcId="{06085050-E0B3-41C2-BE7F-FAC3AB0FFD84}" destId="{ACF702C9-3745-418A-99C5-661474035CF4}" srcOrd="0" destOrd="0" presId="urn:microsoft.com/office/officeart/2005/8/layout/chevron2"/>
    <dgm:cxn modelId="{E8501BD9-9B07-4948-BAA2-0B5B32BC4774}" type="presParOf" srcId="{ACF702C9-3745-418A-99C5-661474035CF4}" destId="{2A017F5D-1853-496D-BE56-D529D4D8864A}" srcOrd="0" destOrd="0" presId="urn:microsoft.com/office/officeart/2005/8/layout/chevron2"/>
    <dgm:cxn modelId="{7F3BCC05-7D7A-458F-B7D4-232FA7F5EE50}" type="presParOf" srcId="{ACF702C9-3745-418A-99C5-661474035CF4}" destId="{B2841E35-02BD-494B-B4C9-9D1DAB294029}" srcOrd="1" destOrd="0" presId="urn:microsoft.com/office/officeart/2005/8/layout/chevron2"/>
    <dgm:cxn modelId="{845A958A-6E58-42A0-AC24-099F01FAC25D}" type="presParOf" srcId="{06085050-E0B3-41C2-BE7F-FAC3AB0FFD84}" destId="{01A27B4E-B156-457E-8C55-7AABA9132764}" srcOrd="1" destOrd="0" presId="urn:microsoft.com/office/officeart/2005/8/layout/chevron2"/>
    <dgm:cxn modelId="{95E561AD-6B20-4D31-99CB-2A3531D6B11C}" type="presParOf" srcId="{06085050-E0B3-41C2-BE7F-FAC3AB0FFD84}" destId="{E0FC60C4-DEA8-4063-BEF0-15A3DFB304F5}" srcOrd="2" destOrd="0" presId="urn:microsoft.com/office/officeart/2005/8/layout/chevron2"/>
    <dgm:cxn modelId="{CDC40819-007D-43D6-BD10-3E530920012A}" type="presParOf" srcId="{E0FC60C4-DEA8-4063-BEF0-15A3DFB304F5}" destId="{D3976049-41A2-41C9-8ADF-AB2536656694}" srcOrd="0" destOrd="0" presId="urn:microsoft.com/office/officeart/2005/8/layout/chevron2"/>
    <dgm:cxn modelId="{AB8DD829-AC89-42DD-8C7D-9D0710D4AAAE}" type="presParOf" srcId="{E0FC60C4-DEA8-4063-BEF0-15A3DFB304F5}" destId="{F5E4DB22-5596-4543-BEA1-A481689EFDE2}" srcOrd="1" destOrd="0" presId="urn:microsoft.com/office/officeart/2005/8/layout/chevron2"/>
    <dgm:cxn modelId="{EB9CB878-5A5A-424C-8034-9F4C79296FC9}" type="presParOf" srcId="{06085050-E0B3-41C2-BE7F-FAC3AB0FFD84}" destId="{9B134779-616E-4568-BD39-601627FA9431}" srcOrd="3" destOrd="0" presId="urn:microsoft.com/office/officeart/2005/8/layout/chevron2"/>
    <dgm:cxn modelId="{5F9F8E47-3A2E-44DD-98EE-9DCF48B0E7A8}" type="presParOf" srcId="{06085050-E0B3-41C2-BE7F-FAC3AB0FFD84}" destId="{33438586-5471-405A-A961-B1BD3A8F4C37}" srcOrd="4" destOrd="0" presId="urn:microsoft.com/office/officeart/2005/8/layout/chevron2"/>
    <dgm:cxn modelId="{4CFC2059-0BB0-4488-9BD6-FE8A843FD2D7}" type="presParOf" srcId="{33438586-5471-405A-A961-B1BD3A8F4C37}" destId="{CEA4E8EE-DE6E-44C6-AAE6-D06B4C741A23}" srcOrd="0" destOrd="0" presId="urn:microsoft.com/office/officeart/2005/8/layout/chevron2"/>
    <dgm:cxn modelId="{3D48C726-437A-448C-9338-6FCC335BB2A0}" type="presParOf" srcId="{33438586-5471-405A-A961-B1BD3A8F4C37}" destId="{4A2EA9F4-535A-4700-B55D-7CD393996992}" srcOrd="1" destOrd="0" presId="urn:microsoft.com/office/officeart/2005/8/layout/chevron2"/>
    <dgm:cxn modelId="{1D058743-C269-4B22-9819-F0CC22E79196}" type="presParOf" srcId="{06085050-E0B3-41C2-BE7F-FAC3AB0FFD84}" destId="{6E987B5F-2AFE-4942-9002-1516CCB8F89B}" srcOrd="5" destOrd="0" presId="urn:microsoft.com/office/officeart/2005/8/layout/chevron2"/>
    <dgm:cxn modelId="{1DCBE7EE-1711-4BA8-9E97-57C2566664A9}" type="presParOf" srcId="{06085050-E0B3-41C2-BE7F-FAC3AB0FFD84}" destId="{0AC1EA5A-597C-490A-962A-DE2C858A3EA2}" srcOrd="6" destOrd="0" presId="urn:microsoft.com/office/officeart/2005/8/layout/chevron2"/>
    <dgm:cxn modelId="{8E5055B5-B569-4561-AE61-613D88BE0238}" type="presParOf" srcId="{0AC1EA5A-597C-490A-962A-DE2C858A3EA2}" destId="{92B3C8A5-D473-4460-BB0B-B6A080E22219}" srcOrd="0" destOrd="0" presId="urn:microsoft.com/office/officeart/2005/8/layout/chevron2"/>
    <dgm:cxn modelId="{BA506F28-2EC5-4420-BD0C-A12BEB6D0860}" type="presParOf" srcId="{0AC1EA5A-597C-490A-962A-DE2C858A3EA2}" destId="{63E80FE1-BEA0-4E76-BB87-1C986C67124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2956AC-B933-4A78-A09F-82857C0989B1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E059CC6-018D-4592-8326-4F987206493D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9088F3B9-7193-47AB-881A-CD9ADC4B93DC}" type="parTrans" cxnId="{1041161D-E28B-4176-A9C0-ADC83EF1DFBB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BEE02089-7B33-42B1-B539-204978998AF1}" type="sibTrans" cxnId="{1041161D-E28B-4176-A9C0-ADC83EF1DFBB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C4645FAB-0F9F-4BD4-90D6-B3C260A39549}">
      <dgm:prSet phldrT="[Текст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400" b="1" dirty="0" smtClean="0"/>
            <a:t>Наличие технических средств для каждого ученика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95B91ADB-4674-4CD1-82E7-79ADD6F73ECC}" type="parTrans" cxnId="{21FDC4A7-D9EC-4C7C-AF53-EC9EAA5C1986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89F470B2-BAC1-4048-B0E2-B08D764ACF27}" type="sibTrans" cxnId="{21FDC4A7-D9EC-4C7C-AF53-EC9EAA5C1986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72919FE4-F68F-4D11-960E-BC4A1740EC75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7BB83669-D469-4AE1-BB6E-70F2A84D3DE0}" type="parTrans" cxnId="{467DE170-3134-40CD-8531-5D03DE1D358E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3DD289AC-DB52-4533-BEFC-C45F9C19DAD1}" type="sibTrans" cxnId="{467DE170-3134-40CD-8531-5D03DE1D358E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99FB58CE-E128-4E6E-98D1-A191373E7843}">
      <dgm:prSet phldrT="[Текст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400" b="1" dirty="0" smtClean="0"/>
            <a:t>Общие ресурсы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FCB5521-F4E3-4FF6-A6B5-DE90492DAEF7}" type="parTrans" cxnId="{B9EF57C2-574E-4B8B-ABFF-19C7EDC5FEAE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8F027493-F8CF-4D2B-A58E-35CF4B0D514E}" type="sibTrans" cxnId="{B9EF57C2-574E-4B8B-ABFF-19C7EDC5FEAE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F578B747-7FB7-4DD2-B62E-165E045F5A00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185B4E7-2379-4CDE-AB9B-EC0285B13927}" type="parTrans" cxnId="{D8C2D228-A62C-4B22-AEAF-8546AE1E47A3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BD8B1A65-6BCC-4936-8277-5D3DCC7C40CE}" type="sibTrans" cxnId="{D8C2D228-A62C-4B22-AEAF-8546AE1E47A3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94B0C94B-A5F2-44AE-8281-5481F8D935FD}">
      <dgm:prSet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2B8C449D-408A-459E-9F9E-70EE74B2E630}" type="parTrans" cxnId="{3F98BA9B-59D6-422D-A766-C1DD781D1438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31E4243F-C291-4975-A046-8BF7D7993596}" type="sibTrans" cxnId="{3F98BA9B-59D6-422D-A766-C1DD781D1438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F028A378-DFC5-4039-8B45-E25D865DAE55}">
      <dgm:prSet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AA753CC-38E4-49E0-99FD-B165D82ED8B8}" type="parTrans" cxnId="{5166B590-215E-4968-A869-1D846C9B0004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F0BEA1B4-A719-4725-AD5D-A0047BBD0B6D}" type="sibTrans" cxnId="{5166B590-215E-4968-A869-1D846C9B0004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66DDC1EE-267C-4662-A0CF-45C0F591FCCF}">
      <dgm:prSet phldrT="[Текст]" custT="1"/>
      <dgm:spPr/>
      <dgm:t>
        <a:bodyPr/>
        <a:lstStyle/>
        <a:p>
          <a:r>
            <a:rPr lang="ru-RU" sz="2400" b="1" smtClean="0">
              <a:latin typeface="Times New Roman" pitchFamily="18" charset="0"/>
              <a:cs typeface="Times New Roman" pitchFamily="18" charset="0"/>
            </a:rPr>
            <a:t>4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FA979513-9063-4430-B028-B8A03C7B243F}" type="sibTrans" cxnId="{FA7DA8C2-9A74-4855-99EB-FF80FDB50827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F2C5B6ED-5D27-4F5C-83FE-4E2CFE8BCE5A}" type="parTrans" cxnId="{FA7DA8C2-9A74-4855-99EB-FF80FDB50827}">
      <dgm:prSet/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4C66EAF6-75B9-4861-A0E3-14D6C2616357}">
      <dgm:prSet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400" b="1" dirty="0" smtClean="0"/>
            <a:t>Самостоятельная деятельность</a:t>
          </a:r>
        </a:p>
      </dgm:t>
    </dgm:pt>
    <dgm:pt modelId="{73505C70-8543-412C-A12B-5CF41D2AB068}" type="parTrans" cxnId="{9605F9B0-49BB-4A5D-914C-B21418907EF6}">
      <dgm:prSet/>
      <dgm:spPr/>
      <dgm:t>
        <a:bodyPr/>
        <a:lstStyle/>
        <a:p>
          <a:endParaRPr lang="ru-RU" b="1"/>
        </a:p>
      </dgm:t>
    </dgm:pt>
    <dgm:pt modelId="{A738E65E-4D01-4F12-B9EF-7D9BD3A50827}" type="sibTrans" cxnId="{9605F9B0-49BB-4A5D-914C-B21418907EF6}">
      <dgm:prSet/>
      <dgm:spPr/>
      <dgm:t>
        <a:bodyPr/>
        <a:lstStyle/>
        <a:p>
          <a:endParaRPr lang="ru-RU" b="1"/>
        </a:p>
      </dgm:t>
    </dgm:pt>
    <dgm:pt modelId="{6B454DA1-62F7-45F4-AF53-CCD8D8CEBDE5}">
      <dgm:prSet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400" b="1" dirty="0" smtClean="0"/>
            <a:t>Изначальная высокая мотивация учащихся</a:t>
          </a:r>
          <a:endParaRPr lang="ru-RU" sz="2400" b="1" dirty="0"/>
        </a:p>
      </dgm:t>
    </dgm:pt>
    <dgm:pt modelId="{F466544D-0DDA-4D3E-9832-9E62A6E6E5EA}" type="parTrans" cxnId="{57AB8525-E8DA-4F43-8A44-50AEF6BABDE1}">
      <dgm:prSet/>
      <dgm:spPr/>
      <dgm:t>
        <a:bodyPr/>
        <a:lstStyle/>
        <a:p>
          <a:endParaRPr lang="ru-RU" b="1"/>
        </a:p>
      </dgm:t>
    </dgm:pt>
    <dgm:pt modelId="{CDCD28D9-9435-4997-917F-67817A1A04D9}" type="sibTrans" cxnId="{57AB8525-E8DA-4F43-8A44-50AEF6BABDE1}">
      <dgm:prSet/>
      <dgm:spPr/>
      <dgm:t>
        <a:bodyPr/>
        <a:lstStyle/>
        <a:p>
          <a:endParaRPr lang="ru-RU" b="1"/>
        </a:p>
      </dgm:t>
    </dgm:pt>
    <dgm:pt modelId="{06085050-E0B3-41C2-BE7F-FAC3AB0FFD84}" type="pres">
      <dgm:prSet presAssocID="{6D2956AC-B933-4A78-A09F-82857C0989B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F702C9-3745-418A-99C5-661474035CF4}" type="pres">
      <dgm:prSet presAssocID="{6E059CC6-018D-4592-8326-4F987206493D}" presName="composite" presStyleCnt="0"/>
      <dgm:spPr/>
    </dgm:pt>
    <dgm:pt modelId="{2A017F5D-1853-496D-BE56-D529D4D8864A}" type="pres">
      <dgm:prSet presAssocID="{6E059CC6-018D-4592-8326-4F987206493D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41E35-02BD-494B-B4C9-9D1DAB294029}" type="pres">
      <dgm:prSet presAssocID="{6E059CC6-018D-4592-8326-4F987206493D}" presName="descendantText" presStyleLbl="alignAcc1" presStyleIdx="0" presStyleCnt="4" custScaleY="1231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27B4E-B156-457E-8C55-7AABA9132764}" type="pres">
      <dgm:prSet presAssocID="{BEE02089-7B33-42B1-B539-204978998AF1}" presName="sp" presStyleCnt="0"/>
      <dgm:spPr/>
    </dgm:pt>
    <dgm:pt modelId="{33438586-5471-405A-A961-B1BD3A8F4C37}" type="pres">
      <dgm:prSet presAssocID="{72919FE4-F68F-4D11-960E-BC4A1740EC75}" presName="composite" presStyleCnt="0"/>
      <dgm:spPr/>
    </dgm:pt>
    <dgm:pt modelId="{CEA4E8EE-DE6E-44C6-AAE6-D06B4C741A23}" type="pres">
      <dgm:prSet presAssocID="{72919FE4-F68F-4D11-960E-BC4A1740EC75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2EA9F4-535A-4700-B55D-7CD393996992}" type="pres">
      <dgm:prSet presAssocID="{72919FE4-F68F-4D11-960E-BC4A1740EC75}" presName="descendantText" presStyleLbl="alignAcc1" presStyleIdx="1" presStyleCnt="4" custLinFactNeighborX="-608" custLinFactNeighborY="-37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987B5F-2AFE-4942-9002-1516CCB8F89B}" type="pres">
      <dgm:prSet presAssocID="{3DD289AC-DB52-4533-BEFC-C45F9C19DAD1}" presName="sp" presStyleCnt="0"/>
      <dgm:spPr/>
    </dgm:pt>
    <dgm:pt modelId="{0AC1EA5A-597C-490A-962A-DE2C858A3EA2}" type="pres">
      <dgm:prSet presAssocID="{F578B747-7FB7-4DD2-B62E-165E045F5A00}" presName="composite" presStyleCnt="0"/>
      <dgm:spPr/>
    </dgm:pt>
    <dgm:pt modelId="{92B3C8A5-D473-4460-BB0B-B6A080E22219}" type="pres">
      <dgm:prSet presAssocID="{F578B747-7FB7-4DD2-B62E-165E045F5A00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E80FE1-BEA0-4E76-BB87-1C986C67124A}" type="pres">
      <dgm:prSet presAssocID="{F578B747-7FB7-4DD2-B62E-165E045F5A00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C8F042-09D9-4685-A749-FA0899A0D5E0}" type="pres">
      <dgm:prSet presAssocID="{BD8B1A65-6BCC-4936-8277-5D3DCC7C40CE}" presName="sp" presStyleCnt="0"/>
      <dgm:spPr/>
    </dgm:pt>
    <dgm:pt modelId="{2FDC235F-6710-4709-932F-56DF4F1E0643}" type="pres">
      <dgm:prSet presAssocID="{66DDC1EE-267C-4662-A0CF-45C0F591FCCF}" presName="composite" presStyleCnt="0"/>
      <dgm:spPr/>
    </dgm:pt>
    <dgm:pt modelId="{65C7B88B-7056-4E4F-8250-F8B8FFB7EE46}" type="pres">
      <dgm:prSet presAssocID="{66DDC1EE-267C-4662-A0CF-45C0F591FCCF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9844D4-2C5A-4D65-814B-401FCC10BEE5}" type="pres">
      <dgm:prSet presAssocID="{66DDC1EE-267C-4662-A0CF-45C0F591FCCF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2236F1-D78B-4B96-8EFE-B579BAF930D7}" type="presOf" srcId="{6E059CC6-018D-4592-8326-4F987206493D}" destId="{2A017F5D-1853-496D-BE56-D529D4D8864A}" srcOrd="0" destOrd="0" presId="urn:microsoft.com/office/officeart/2005/8/layout/chevron2"/>
    <dgm:cxn modelId="{5166B590-215E-4968-A869-1D846C9B0004}" srcId="{66DDC1EE-267C-4662-A0CF-45C0F591FCCF}" destId="{F028A378-DFC5-4039-8B45-E25D865DAE55}" srcOrd="0" destOrd="0" parTransId="{CAA753CC-38E4-49E0-99FD-B165D82ED8B8}" sibTransId="{F0BEA1B4-A719-4725-AD5D-A0047BBD0B6D}"/>
    <dgm:cxn modelId="{B9EF57C2-574E-4B8B-ABFF-19C7EDC5FEAE}" srcId="{72919FE4-F68F-4D11-960E-BC4A1740EC75}" destId="{99FB58CE-E128-4E6E-98D1-A191373E7843}" srcOrd="0" destOrd="0" parTransId="{CFCB5521-F4E3-4FF6-A6B5-DE90492DAEF7}" sibTransId="{8F027493-F8CF-4D2B-A58E-35CF4B0D514E}"/>
    <dgm:cxn modelId="{2CA4D17A-7B6A-4875-9F87-D95EF9BB9387}" type="presOf" srcId="{4C66EAF6-75B9-4861-A0E3-14D6C2616357}" destId="{63E80FE1-BEA0-4E76-BB87-1C986C67124A}" srcOrd="0" destOrd="1" presId="urn:microsoft.com/office/officeart/2005/8/layout/chevron2"/>
    <dgm:cxn modelId="{FA7DA8C2-9A74-4855-99EB-FF80FDB50827}" srcId="{6D2956AC-B933-4A78-A09F-82857C0989B1}" destId="{66DDC1EE-267C-4662-A0CF-45C0F591FCCF}" srcOrd="3" destOrd="0" parTransId="{F2C5B6ED-5D27-4F5C-83FE-4E2CFE8BCE5A}" sibTransId="{FA979513-9063-4430-B028-B8A03C7B243F}"/>
    <dgm:cxn modelId="{AB6F8533-03A4-4FCB-8DD3-8D1B8E879A28}" type="presOf" srcId="{C4645FAB-0F9F-4BD4-90D6-B3C260A39549}" destId="{B2841E35-02BD-494B-B4C9-9D1DAB294029}" srcOrd="0" destOrd="0" presId="urn:microsoft.com/office/officeart/2005/8/layout/chevron2"/>
    <dgm:cxn modelId="{6B391200-BF5C-4D8E-AEB5-D53A5D4AA53F}" type="presOf" srcId="{6D2956AC-B933-4A78-A09F-82857C0989B1}" destId="{06085050-E0B3-41C2-BE7F-FAC3AB0FFD84}" srcOrd="0" destOrd="0" presId="urn:microsoft.com/office/officeart/2005/8/layout/chevron2"/>
    <dgm:cxn modelId="{FD9A9261-B515-4DF8-9508-0A66BE358859}" type="presOf" srcId="{66DDC1EE-267C-4662-A0CF-45C0F591FCCF}" destId="{65C7B88B-7056-4E4F-8250-F8B8FFB7EE46}" srcOrd="0" destOrd="0" presId="urn:microsoft.com/office/officeart/2005/8/layout/chevron2"/>
    <dgm:cxn modelId="{57AB8525-E8DA-4F43-8A44-50AEF6BABDE1}" srcId="{66DDC1EE-267C-4662-A0CF-45C0F591FCCF}" destId="{6B454DA1-62F7-45F4-AF53-CCD8D8CEBDE5}" srcOrd="1" destOrd="0" parTransId="{F466544D-0DDA-4D3E-9832-9E62A6E6E5EA}" sibTransId="{CDCD28D9-9435-4997-917F-67817A1A04D9}"/>
    <dgm:cxn modelId="{501FB608-8CDD-4C8A-8796-36B7EC869D7E}" type="presOf" srcId="{F028A378-DFC5-4039-8B45-E25D865DAE55}" destId="{CE9844D4-2C5A-4D65-814B-401FCC10BEE5}" srcOrd="0" destOrd="0" presId="urn:microsoft.com/office/officeart/2005/8/layout/chevron2"/>
    <dgm:cxn modelId="{B0D17F7D-6537-4A5A-9799-67B4EA06C71F}" type="presOf" srcId="{99FB58CE-E128-4E6E-98D1-A191373E7843}" destId="{4A2EA9F4-535A-4700-B55D-7CD393996992}" srcOrd="0" destOrd="0" presId="urn:microsoft.com/office/officeart/2005/8/layout/chevron2"/>
    <dgm:cxn modelId="{3F98BA9B-59D6-422D-A766-C1DD781D1438}" srcId="{F578B747-7FB7-4DD2-B62E-165E045F5A00}" destId="{94B0C94B-A5F2-44AE-8281-5481F8D935FD}" srcOrd="0" destOrd="0" parTransId="{2B8C449D-408A-459E-9F9E-70EE74B2E630}" sibTransId="{31E4243F-C291-4975-A046-8BF7D7993596}"/>
    <dgm:cxn modelId="{A6CD9D67-7FC4-47C8-9B63-8CA690D7235B}" type="presOf" srcId="{F578B747-7FB7-4DD2-B62E-165E045F5A00}" destId="{92B3C8A5-D473-4460-BB0B-B6A080E22219}" srcOrd="0" destOrd="0" presId="urn:microsoft.com/office/officeart/2005/8/layout/chevron2"/>
    <dgm:cxn modelId="{D8C2D228-A62C-4B22-AEAF-8546AE1E47A3}" srcId="{6D2956AC-B933-4A78-A09F-82857C0989B1}" destId="{F578B747-7FB7-4DD2-B62E-165E045F5A00}" srcOrd="2" destOrd="0" parTransId="{A185B4E7-2379-4CDE-AB9B-EC0285B13927}" sibTransId="{BD8B1A65-6BCC-4936-8277-5D3DCC7C40CE}"/>
    <dgm:cxn modelId="{C5C0487A-D067-454D-8D93-C14E674D3AB1}" type="presOf" srcId="{94B0C94B-A5F2-44AE-8281-5481F8D935FD}" destId="{63E80FE1-BEA0-4E76-BB87-1C986C67124A}" srcOrd="0" destOrd="0" presId="urn:microsoft.com/office/officeart/2005/8/layout/chevron2"/>
    <dgm:cxn modelId="{C20AE199-F291-4D91-94D0-856F1BC4B25C}" type="presOf" srcId="{72919FE4-F68F-4D11-960E-BC4A1740EC75}" destId="{CEA4E8EE-DE6E-44C6-AAE6-D06B4C741A23}" srcOrd="0" destOrd="0" presId="urn:microsoft.com/office/officeart/2005/8/layout/chevron2"/>
    <dgm:cxn modelId="{DF24BABA-399C-4CC4-BB0A-C0DBBF53BE13}" type="presOf" srcId="{6B454DA1-62F7-45F4-AF53-CCD8D8CEBDE5}" destId="{CE9844D4-2C5A-4D65-814B-401FCC10BEE5}" srcOrd="0" destOrd="1" presId="urn:microsoft.com/office/officeart/2005/8/layout/chevron2"/>
    <dgm:cxn modelId="{9605F9B0-49BB-4A5D-914C-B21418907EF6}" srcId="{F578B747-7FB7-4DD2-B62E-165E045F5A00}" destId="{4C66EAF6-75B9-4861-A0E3-14D6C2616357}" srcOrd="1" destOrd="0" parTransId="{73505C70-8543-412C-A12B-5CF41D2AB068}" sibTransId="{A738E65E-4D01-4F12-B9EF-7D9BD3A50827}"/>
    <dgm:cxn modelId="{467DE170-3134-40CD-8531-5D03DE1D358E}" srcId="{6D2956AC-B933-4A78-A09F-82857C0989B1}" destId="{72919FE4-F68F-4D11-960E-BC4A1740EC75}" srcOrd="1" destOrd="0" parTransId="{7BB83669-D469-4AE1-BB6E-70F2A84D3DE0}" sibTransId="{3DD289AC-DB52-4533-BEFC-C45F9C19DAD1}"/>
    <dgm:cxn modelId="{21FDC4A7-D9EC-4C7C-AF53-EC9EAA5C1986}" srcId="{6E059CC6-018D-4592-8326-4F987206493D}" destId="{C4645FAB-0F9F-4BD4-90D6-B3C260A39549}" srcOrd="0" destOrd="0" parTransId="{95B91ADB-4674-4CD1-82E7-79ADD6F73ECC}" sibTransId="{89F470B2-BAC1-4048-B0E2-B08D764ACF27}"/>
    <dgm:cxn modelId="{1041161D-E28B-4176-A9C0-ADC83EF1DFBB}" srcId="{6D2956AC-B933-4A78-A09F-82857C0989B1}" destId="{6E059CC6-018D-4592-8326-4F987206493D}" srcOrd="0" destOrd="0" parTransId="{9088F3B9-7193-47AB-881A-CD9ADC4B93DC}" sibTransId="{BEE02089-7B33-42B1-B539-204978998AF1}"/>
    <dgm:cxn modelId="{361DCA1E-865D-4C54-BC7C-D471FBEBB819}" type="presParOf" srcId="{06085050-E0B3-41C2-BE7F-FAC3AB0FFD84}" destId="{ACF702C9-3745-418A-99C5-661474035CF4}" srcOrd="0" destOrd="0" presId="urn:microsoft.com/office/officeart/2005/8/layout/chevron2"/>
    <dgm:cxn modelId="{84921634-FA95-4703-AE36-2433BECD2CF1}" type="presParOf" srcId="{ACF702C9-3745-418A-99C5-661474035CF4}" destId="{2A017F5D-1853-496D-BE56-D529D4D8864A}" srcOrd="0" destOrd="0" presId="urn:microsoft.com/office/officeart/2005/8/layout/chevron2"/>
    <dgm:cxn modelId="{E2D6CFD4-A6C1-4308-AF60-88616FF567BF}" type="presParOf" srcId="{ACF702C9-3745-418A-99C5-661474035CF4}" destId="{B2841E35-02BD-494B-B4C9-9D1DAB294029}" srcOrd="1" destOrd="0" presId="urn:microsoft.com/office/officeart/2005/8/layout/chevron2"/>
    <dgm:cxn modelId="{94C8C03E-3F7B-46A4-8173-B4ACD2681975}" type="presParOf" srcId="{06085050-E0B3-41C2-BE7F-FAC3AB0FFD84}" destId="{01A27B4E-B156-457E-8C55-7AABA9132764}" srcOrd="1" destOrd="0" presId="urn:microsoft.com/office/officeart/2005/8/layout/chevron2"/>
    <dgm:cxn modelId="{B5973380-1F24-4F22-8558-3C5A0C7A1768}" type="presParOf" srcId="{06085050-E0B3-41C2-BE7F-FAC3AB0FFD84}" destId="{33438586-5471-405A-A961-B1BD3A8F4C37}" srcOrd="2" destOrd="0" presId="urn:microsoft.com/office/officeart/2005/8/layout/chevron2"/>
    <dgm:cxn modelId="{6F44B5DE-42BA-40FE-B018-99546DDEE093}" type="presParOf" srcId="{33438586-5471-405A-A961-B1BD3A8F4C37}" destId="{CEA4E8EE-DE6E-44C6-AAE6-D06B4C741A23}" srcOrd="0" destOrd="0" presId="urn:microsoft.com/office/officeart/2005/8/layout/chevron2"/>
    <dgm:cxn modelId="{E978FE8E-A6EB-42E5-9747-D869E4C8D2A9}" type="presParOf" srcId="{33438586-5471-405A-A961-B1BD3A8F4C37}" destId="{4A2EA9F4-535A-4700-B55D-7CD393996992}" srcOrd="1" destOrd="0" presId="urn:microsoft.com/office/officeart/2005/8/layout/chevron2"/>
    <dgm:cxn modelId="{9606B136-17D1-4599-9029-3FB9D02CBC56}" type="presParOf" srcId="{06085050-E0B3-41C2-BE7F-FAC3AB0FFD84}" destId="{6E987B5F-2AFE-4942-9002-1516CCB8F89B}" srcOrd="3" destOrd="0" presId="urn:microsoft.com/office/officeart/2005/8/layout/chevron2"/>
    <dgm:cxn modelId="{55760856-A997-4E81-B506-0B99F9B865EB}" type="presParOf" srcId="{06085050-E0B3-41C2-BE7F-FAC3AB0FFD84}" destId="{0AC1EA5A-597C-490A-962A-DE2C858A3EA2}" srcOrd="4" destOrd="0" presId="urn:microsoft.com/office/officeart/2005/8/layout/chevron2"/>
    <dgm:cxn modelId="{B6F2B52B-CBC4-48E3-9B98-0544BCEEDB2E}" type="presParOf" srcId="{0AC1EA5A-597C-490A-962A-DE2C858A3EA2}" destId="{92B3C8A5-D473-4460-BB0B-B6A080E22219}" srcOrd="0" destOrd="0" presId="urn:microsoft.com/office/officeart/2005/8/layout/chevron2"/>
    <dgm:cxn modelId="{F78BC19F-E1EC-41E1-A863-0F6A45D55158}" type="presParOf" srcId="{0AC1EA5A-597C-490A-962A-DE2C858A3EA2}" destId="{63E80FE1-BEA0-4E76-BB87-1C986C67124A}" srcOrd="1" destOrd="0" presId="urn:microsoft.com/office/officeart/2005/8/layout/chevron2"/>
    <dgm:cxn modelId="{36CBD716-362D-4CFB-91DB-4FC57F2B61F8}" type="presParOf" srcId="{06085050-E0B3-41C2-BE7F-FAC3AB0FFD84}" destId="{CEC8F042-09D9-4685-A749-FA0899A0D5E0}" srcOrd="5" destOrd="0" presId="urn:microsoft.com/office/officeart/2005/8/layout/chevron2"/>
    <dgm:cxn modelId="{25ACAB8F-1AFF-47A3-8109-3EF00D8894E1}" type="presParOf" srcId="{06085050-E0B3-41C2-BE7F-FAC3AB0FFD84}" destId="{2FDC235F-6710-4709-932F-56DF4F1E0643}" srcOrd="6" destOrd="0" presId="urn:microsoft.com/office/officeart/2005/8/layout/chevron2"/>
    <dgm:cxn modelId="{3C81C9B8-7353-4DDC-80A5-76A145C2EC33}" type="presParOf" srcId="{2FDC235F-6710-4709-932F-56DF4F1E0643}" destId="{65C7B88B-7056-4E4F-8250-F8B8FFB7EE46}" srcOrd="0" destOrd="0" presId="urn:microsoft.com/office/officeart/2005/8/layout/chevron2"/>
    <dgm:cxn modelId="{16AABD11-107A-4221-AE89-CC7FF3ECFA5E}" type="presParOf" srcId="{2FDC235F-6710-4709-932F-56DF4F1E0643}" destId="{CE9844D4-2C5A-4D65-814B-401FCC10BEE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C1FA1B-D32F-4551-8F7E-E6DA62074C9D}" type="doc">
      <dgm:prSet loTypeId="urn:microsoft.com/office/officeart/2005/8/layout/arrow2" loCatId="process" qsTypeId="urn:microsoft.com/office/officeart/2005/8/quickstyle/simple1" qsCatId="simple" csTypeId="urn:microsoft.com/office/officeart/2005/8/colors/accent2_4" csCatId="accent2" phldr="0"/>
      <dgm:spPr/>
    </dgm:pt>
    <dgm:pt modelId="{0CC1B0AE-8C7A-42EF-80B2-2B237B4C1369}">
      <dgm:prSet phldrT="[Текст]" phldr="1"/>
      <dgm:spPr/>
      <dgm:t>
        <a:bodyPr/>
        <a:lstStyle/>
        <a:p>
          <a:endParaRPr lang="ru-RU" dirty="0"/>
        </a:p>
      </dgm:t>
    </dgm:pt>
    <dgm:pt modelId="{D4D0C250-DEC6-4F97-8FD0-D01155E81B2E}" type="parTrans" cxnId="{74DDE30D-A865-4AED-8A19-68005CD5F5A9}">
      <dgm:prSet/>
      <dgm:spPr/>
      <dgm:t>
        <a:bodyPr/>
        <a:lstStyle/>
        <a:p>
          <a:endParaRPr lang="ru-RU"/>
        </a:p>
      </dgm:t>
    </dgm:pt>
    <dgm:pt modelId="{6B02168E-D2BE-43C2-A1A1-C3F49E8C32B5}" type="sibTrans" cxnId="{74DDE30D-A865-4AED-8A19-68005CD5F5A9}">
      <dgm:prSet/>
      <dgm:spPr/>
      <dgm:t>
        <a:bodyPr/>
        <a:lstStyle/>
        <a:p>
          <a:endParaRPr lang="ru-RU"/>
        </a:p>
      </dgm:t>
    </dgm:pt>
    <dgm:pt modelId="{C80D8909-0743-47EE-81DB-8786A41FB58C}">
      <dgm:prSet phldrT="[Текст]" phldr="1"/>
      <dgm:spPr/>
      <dgm:t>
        <a:bodyPr/>
        <a:lstStyle/>
        <a:p>
          <a:endParaRPr lang="ru-RU"/>
        </a:p>
      </dgm:t>
    </dgm:pt>
    <dgm:pt modelId="{984D0BE5-2D6C-4A11-9D05-3A6654040A50}" type="parTrans" cxnId="{3D9EC97C-73C5-4680-99CD-8EAB0BD89DD7}">
      <dgm:prSet/>
      <dgm:spPr/>
      <dgm:t>
        <a:bodyPr/>
        <a:lstStyle/>
        <a:p>
          <a:endParaRPr lang="ru-RU"/>
        </a:p>
      </dgm:t>
    </dgm:pt>
    <dgm:pt modelId="{5E6603B6-1EF4-4608-B368-4F590D2535EB}" type="sibTrans" cxnId="{3D9EC97C-73C5-4680-99CD-8EAB0BD89DD7}">
      <dgm:prSet/>
      <dgm:spPr/>
      <dgm:t>
        <a:bodyPr/>
        <a:lstStyle/>
        <a:p>
          <a:endParaRPr lang="ru-RU"/>
        </a:p>
      </dgm:t>
    </dgm:pt>
    <dgm:pt modelId="{708F4B4A-7387-416C-9F35-FAB0C6A42846}">
      <dgm:prSet phldrT="[Текст]" phldr="1"/>
      <dgm:spPr/>
      <dgm:t>
        <a:bodyPr/>
        <a:lstStyle/>
        <a:p>
          <a:endParaRPr lang="ru-RU"/>
        </a:p>
      </dgm:t>
    </dgm:pt>
    <dgm:pt modelId="{15C4E8A3-7EAD-4AFD-AE1B-AA0F9E7CF812}" type="parTrans" cxnId="{E0F6D476-AA29-4B63-A2D8-6298D05F9369}">
      <dgm:prSet/>
      <dgm:spPr/>
      <dgm:t>
        <a:bodyPr/>
        <a:lstStyle/>
        <a:p>
          <a:endParaRPr lang="ru-RU"/>
        </a:p>
      </dgm:t>
    </dgm:pt>
    <dgm:pt modelId="{9E65CF42-4AC0-4EDF-9EEB-01F031C54DA3}" type="sibTrans" cxnId="{E0F6D476-AA29-4B63-A2D8-6298D05F9369}">
      <dgm:prSet/>
      <dgm:spPr/>
      <dgm:t>
        <a:bodyPr/>
        <a:lstStyle/>
        <a:p>
          <a:endParaRPr lang="ru-RU"/>
        </a:p>
      </dgm:t>
    </dgm:pt>
    <dgm:pt modelId="{D1D84CA5-367F-447B-9621-30E9843C924F}" type="pres">
      <dgm:prSet presAssocID="{8EC1FA1B-D32F-4551-8F7E-E6DA62074C9D}" presName="arrowDiagram" presStyleCnt="0">
        <dgm:presLayoutVars>
          <dgm:chMax val="5"/>
          <dgm:dir/>
          <dgm:resizeHandles val="exact"/>
        </dgm:presLayoutVars>
      </dgm:prSet>
      <dgm:spPr/>
    </dgm:pt>
    <dgm:pt modelId="{D142A876-7BE9-42B0-BC2B-116C586ABD5C}" type="pres">
      <dgm:prSet presAssocID="{8EC1FA1B-D32F-4551-8F7E-E6DA62074C9D}" presName="arrow" presStyleLbl="bgShp" presStyleIdx="0" presStyleCnt="1"/>
      <dgm:spPr/>
    </dgm:pt>
    <dgm:pt modelId="{E6675E54-8ABC-45E0-BC85-A7DAB3F43CE1}" type="pres">
      <dgm:prSet presAssocID="{8EC1FA1B-D32F-4551-8F7E-E6DA62074C9D}" presName="arrowDiagram3" presStyleCnt="0"/>
      <dgm:spPr/>
    </dgm:pt>
    <dgm:pt modelId="{6B5A61AD-4B08-411A-9C00-6708C2F80E28}" type="pres">
      <dgm:prSet presAssocID="{0CC1B0AE-8C7A-42EF-80B2-2B237B4C1369}" presName="bullet3a" presStyleLbl="node1" presStyleIdx="0" presStyleCnt="3"/>
      <dgm:spPr/>
    </dgm:pt>
    <dgm:pt modelId="{E0E4025D-4356-4E48-8FC8-E6E078FE1D4F}" type="pres">
      <dgm:prSet presAssocID="{0CC1B0AE-8C7A-42EF-80B2-2B237B4C1369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F4BEDA-BB91-4B8F-8EA5-487B472D9C9A}" type="pres">
      <dgm:prSet presAssocID="{C80D8909-0743-47EE-81DB-8786A41FB58C}" presName="bullet3b" presStyleLbl="node1" presStyleIdx="1" presStyleCnt="3"/>
      <dgm:spPr/>
    </dgm:pt>
    <dgm:pt modelId="{9BB044B6-883C-4324-92F4-5BF0A0275BC4}" type="pres">
      <dgm:prSet presAssocID="{C80D8909-0743-47EE-81DB-8786A41FB58C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515722-CD71-431E-98B3-6ABC04ED68EE}" type="pres">
      <dgm:prSet presAssocID="{708F4B4A-7387-416C-9F35-FAB0C6A42846}" presName="bullet3c" presStyleLbl="node1" presStyleIdx="2" presStyleCnt="3"/>
      <dgm:spPr/>
    </dgm:pt>
    <dgm:pt modelId="{9F905D20-4655-4A4B-A568-3EA296B84505}" type="pres">
      <dgm:prSet presAssocID="{708F4B4A-7387-416C-9F35-FAB0C6A42846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F6D476-AA29-4B63-A2D8-6298D05F9369}" srcId="{8EC1FA1B-D32F-4551-8F7E-E6DA62074C9D}" destId="{708F4B4A-7387-416C-9F35-FAB0C6A42846}" srcOrd="2" destOrd="0" parTransId="{15C4E8A3-7EAD-4AFD-AE1B-AA0F9E7CF812}" sibTransId="{9E65CF42-4AC0-4EDF-9EEB-01F031C54DA3}"/>
    <dgm:cxn modelId="{3D9EC97C-73C5-4680-99CD-8EAB0BD89DD7}" srcId="{8EC1FA1B-D32F-4551-8F7E-E6DA62074C9D}" destId="{C80D8909-0743-47EE-81DB-8786A41FB58C}" srcOrd="1" destOrd="0" parTransId="{984D0BE5-2D6C-4A11-9D05-3A6654040A50}" sibTransId="{5E6603B6-1EF4-4608-B368-4F590D2535EB}"/>
    <dgm:cxn modelId="{0A6C1E0E-021C-46DC-BB80-9C922DA6F7BA}" type="presOf" srcId="{8EC1FA1B-D32F-4551-8F7E-E6DA62074C9D}" destId="{D1D84CA5-367F-447B-9621-30E9843C924F}" srcOrd="0" destOrd="0" presId="urn:microsoft.com/office/officeart/2005/8/layout/arrow2"/>
    <dgm:cxn modelId="{6B5404F4-343A-4CCF-AF94-007F38FD2232}" type="presOf" srcId="{C80D8909-0743-47EE-81DB-8786A41FB58C}" destId="{9BB044B6-883C-4324-92F4-5BF0A0275BC4}" srcOrd="0" destOrd="0" presId="urn:microsoft.com/office/officeart/2005/8/layout/arrow2"/>
    <dgm:cxn modelId="{6B0AC311-A263-422F-AD08-42EC4FBB22F9}" type="presOf" srcId="{708F4B4A-7387-416C-9F35-FAB0C6A42846}" destId="{9F905D20-4655-4A4B-A568-3EA296B84505}" srcOrd="0" destOrd="0" presId="urn:microsoft.com/office/officeart/2005/8/layout/arrow2"/>
    <dgm:cxn modelId="{74DDE30D-A865-4AED-8A19-68005CD5F5A9}" srcId="{8EC1FA1B-D32F-4551-8F7E-E6DA62074C9D}" destId="{0CC1B0AE-8C7A-42EF-80B2-2B237B4C1369}" srcOrd="0" destOrd="0" parTransId="{D4D0C250-DEC6-4F97-8FD0-D01155E81B2E}" sibTransId="{6B02168E-D2BE-43C2-A1A1-C3F49E8C32B5}"/>
    <dgm:cxn modelId="{D5AC643B-CE0C-4000-A764-E293707B4527}" type="presOf" srcId="{0CC1B0AE-8C7A-42EF-80B2-2B237B4C1369}" destId="{E0E4025D-4356-4E48-8FC8-E6E078FE1D4F}" srcOrd="0" destOrd="0" presId="urn:microsoft.com/office/officeart/2005/8/layout/arrow2"/>
    <dgm:cxn modelId="{15571E8E-026C-4013-A064-22489BD7C843}" type="presParOf" srcId="{D1D84CA5-367F-447B-9621-30E9843C924F}" destId="{D142A876-7BE9-42B0-BC2B-116C586ABD5C}" srcOrd="0" destOrd="0" presId="urn:microsoft.com/office/officeart/2005/8/layout/arrow2"/>
    <dgm:cxn modelId="{2AC7F0BD-C984-4A92-9B67-EA1AC67B37AC}" type="presParOf" srcId="{D1D84CA5-367F-447B-9621-30E9843C924F}" destId="{E6675E54-8ABC-45E0-BC85-A7DAB3F43CE1}" srcOrd="1" destOrd="0" presId="urn:microsoft.com/office/officeart/2005/8/layout/arrow2"/>
    <dgm:cxn modelId="{33B1FD76-E9B1-440B-9590-37003517E417}" type="presParOf" srcId="{E6675E54-8ABC-45E0-BC85-A7DAB3F43CE1}" destId="{6B5A61AD-4B08-411A-9C00-6708C2F80E28}" srcOrd="0" destOrd="0" presId="urn:microsoft.com/office/officeart/2005/8/layout/arrow2"/>
    <dgm:cxn modelId="{92F7DCE2-35E3-4D07-A41D-AD4F341F2A0E}" type="presParOf" srcId="{E6675E54-8ABC-45E0-BC85-A7DAB3F43CE1}" destId="{E0E4025D-4356-4E48-8FC8-E6E078FE1D4F}" srcOrd="1" destOrd="0" presId="urn:microsoft.com/office/officeart/2005/8/layout/arrow2"/>
    <dgm:cxn modelId="{93FEEB12-AAA3-46EB-9CF3-EBD038FC44E9}" type="presParOf" srcId="{E6675E54-8ABC-45E0-BC85-A7DAB3F43CE1}" destId="{E5F4BEDA-BB91-4B8F-8EA5-487B472D9C9A}" srcOrd="2" destOrd="0" presId="urn:microsoft.com/office/officeart/2005/8/layout/arrow2"/>
    <dgm:cxn modelId="{B3215678-417A-4834-AC6E-8A06218D4C0F}" type="presParOf" srcId="{E6675E54-8ABC-45E0-BC85-A7DAB3F43CE1}" destId="{9BB044B6-883C-4324-92F4-5BF0A0275BC4}" srcOrd="3" destOrd="0" presId="urn:microsoft.com/office/officeart/2005/8/layout/arrow2"/>
    <dgm:cxn modelId="{9E82160D-468E-49C9-B5D4-06A90B8DE288}" type="presParOf" srcId="{E6675E54-8ABC-45E0-BC85-A7DAB3F43CE1}" destId="{ED515722-CD71-431E-98B3-6ABC04ED68EE}" srcOrd="4" destOrd="0" presId="urn:microsoft.com/office/officeart/2005/8/layout/arrow2"/>
    <dgm:cxn modelId="{BB71C74F-A8E0-4689-906C-B8DA4238C943}" type="presParOf" srcId="{E6675E54-8ABC-45E0-BC85-A7DAB3F43CE1}" destId="{9F905D20-4655-4A4B-A568-3EA296B84505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C1FA1B-D32F-4551-8F7E-E6DA62074C9D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6B40F47E-661B-4738-A7FC-0C18CE18AEE5}">
      <dgm:prSet phldrT="[Текст]"/>
      <dgm:spPr/>
      <dgm:t>
        <a:bodyPr/>
        <a:lstStyle/>
        <a:p>
          <a:r>
            <a:rPr lang="ru-RU" b="1" dirty="0" smtClean="0"/>
            <a:t>1.</a:t>
          </a:r>
          <a:endParaRPr lang="ru-RU" b="1" dirty="0"/>
        </a:p>
      </dgm:t>
    </dgm:pt>
    <dgm:pt modelId="{6F3E67EA-C9CD-42CA-A5EA-4786FD0D4E98}" type="parTrans" cxnId="{55520375-8E9B-4F73-9462-CB8CA3A0FB0E}">
      <dgm:prSet/>
      <dgm:spPr/>
      <dgm:t>
        <a:bodyPr/>
        <a:lstStyle/>
        <a:p>
          <a:endParaRPr lang="ru-RU" b="1"/>
        </a:p>
      </dgm:t>
    </dgm:pt>
    <dgm:pt modelId="{CCCA4744-719F-4382-A02C-363C37CC6059}" type="sibTrans" cxnId="{55520375-8E9B-4F73-9462-CB8CA3A0FB0E}">
      <dgm:prSet/>
      <dgm:spPr/>
      <dgm:t>
        <a:bodyPr/>
        <a:lstStyle/>
        <a:p>
          <a:endParaRPr lang="ru-RU" b="1"/>
        </a:p>
      </dgm:t>
    </dgm:pt>
    <dgm:pt modelId="{9B74EE1C-BD2A-473F-9EE4-39772B6DFC42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установить, является ли слово производным в современном языке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B04CAB67-1C5B-4FDD-A38E-4975B73CDE6B}" type="parTrans" cxnId="{53784C48-9F2D-49FF-AB93-3EF5C08428F0}">
      <dgm:prSet/>
      <dgm:spPr/>
      <dgm:t>
        <a:bodyPr/>
        <a:lstStyle/>
        <a:p>
          <a:endParaRPr lang="ru-RU" b="1"/>
        </a:p>
      </dgm:t>
    </dgm:pt>
    <dgm:pt modelId="{3E80E1F8-5F07-4050-B5FE-080D09566A39}" type="sibTrans" cxnId="{53784C48-9F2D-49FF-AB93-3EF5C08428F0}">
      <dgm:prSet/>
      <dgm:spPr/>
      <dgm:t>
        <a:bodyPr/>
        <a:lstStyle/>
        <a:p>
          <a:endParaRPr lang="ru-RU" b="1"/>
        </a:p>
      </dgm:t>
    </dgm:pt>
    <dgm:pt modelId="{7E601F18-1721-47FC-8AB3-53791B48CE55}">
      <dgm:prSet phldrT="[Текст]"/>
      <dgm:spPr/>
      <dgm:t>
        <a:bodyPr/>
        <a:lstStyle/>
        <a:p>
          <a:r>
            <a:rPr lang="ru-RU" b="1" dirty="0" smtClean="0"/>
            <a:t>2.</a:t>
          </a:r>
          <a:endParaRPr lang="ru-RU" b="1" dirty="0"/>
        </a:p>
      </dgm:t>
    </dgm:pt>
    <dgm:pt modelId="{4991E6A0-729E-4A7E-94BE-FBE5B16469E0}" type="parTrans" cxnId="{C314068E-AFF2-4370-AEBA-FDED6B821322}">
      <dgm:prSet/>
      <dgm:spPr/>
      <dgm:t>
        <a:bodyPr/>
        <a:lstStyle/>
        <a:p>
          <a:endParaRPr lang="ru-RU" b="1"/>
        </a:p>
      </dgm:t>
    </dgm:pt>
    <dgm:pt modelId="{3BA7F1E9-6950-4E79-9D9B-AFD7BF2F2EA2}" type="sibTrans" cxnId="{C314068E-AFF2-4370-AEBA-FDED6B821322}">
      <dgm:prSet/>
      <dgm:spPr/>
      <dgm:t>
        <a:bodyPr/>
        <a:lstStyle/>
        <a:p>
          <a:endParaRPr lang="ru-RU" b="1"/>
        </a:p>
      </dgm:t>
    </dgm:pt>
    <dgm:pt modelId="{98D1EDB4-29C3-48F9-ACAD-100726F9D049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определить, от чего и как образованно данное производное слово.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164DDF08-8933-4868-A23C-36915AEAEB1C}" type="sibTrans" cxnId="{FF759C4D-2D00-4A6F-8AA1-B652221541C8}">
      <dgm:prSet/>
      <dgm:spPr/>
      <dgm:t>
        <a:bodyPr/>
        <a:lstStyle/>
        <a:p>
          <a:endParaRPr lang="ru-RU" b="1"/>
        </a:p>
      </dgm:t>
    </dgm:pt>
    <dgm:pt modelId="{B8237667-63C9-42ED-9BAA-BC710CE42696}" type="parTrans" cxnId="{FF759C4D-2D00-4A6F-8AA1-B652221541C8}">
      <dgm:prSet/>
      <dgm:spPr/>
      <dgm:t>
        <a:bodyPr/>
        <a:lstStyle/>
        <a:p>
          <a:endParaRPr lang="ru-RU" b="1"/>
        </a:p>
      </dgm:t>
    </dgm:pt>
    <dgm:pt modelId="{23F8213D-BC28-420B-8A5A-78290B4C1B84}" type="pres">
      <dgm:prSet presAssocID="{8EC1FA1B-D32F-4551-8F7E-E6DA62074C9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37FA4A-C4D1-4936-859A-B5395B6FCCBD}" type="pres">
      <dgm:prSet presAssocID="{6B40F47E-661B-4738-A7FC-0C18CE18AEE5}" presName="composite" presStyleCnt="0"/>
      <dgm:spPr/>
    </dgm:pt>
    <dgm:pt modelId="{7E2AA31F-FB04-474F-BEEE-EF8E38B20C7C}" type="pres">
      <dgm:prSet presAssocID="{6B40F47E-661B-4738-A7FC-0C18CE18AEE5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55D3F4-33B1-40B6-B74A-F4D597AD5922}" type="pres">
      <dgm:prSet presAssocID="{6B40F47E-661B-4738-A7FC-0C18CE18AEE5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72AB6B-100F-417E-A679-509250E579B7}" type="pres">
      <dgm:prSet presAssocID="{CCCA4744-719F-4382-A02C-363C37CC6059}" presName="sp" presStyleCnt="0"/>
      <dgm:spPr/>
    </dgm:pt>
    <dgm:pt modelId="{B9D29230-9A09-4A33-9FF5-BF69B8D13CE6}" type="pres">
      <dgm:prSet presAssocID="{7E601F18-1721-47FC-8AB3-53791B48CE55}" presName="composite" presStyleCnt="0"/>
      <dgm:spPr/>
    </dgm:pt>
    <dgm:pt modelId="{8A5BCC06-AF57-4290-94C0-B4A139276F5D}" type="pres">
      <dgm:prSet presAssocID="{7E601F18-1721-47FC-8AB3-53791B48CE55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14F905-2CDF-4395-809C-3EC0FF1FB528}" type="pres">
      <dgm:prSet presAssocID="{7E601F18-1721-47FC-8AB3-53791B48CE55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520375-8E9B-4F73-9462-CB8CA3A0FB0E}" srcId="{8EC1FA1B-D32F-4551-8F7E-E6DA62074C9D}" destId="{6B40F47E-661B-4738-A7FC-0C18CE18AEE5}" srcOrd="0" destOrd="0" parTransId="{6F3E67EA-C9CD-42CA-A5EA-4786FD0D4E98}" sibTransId="{CCCA4744-719F-4382-A02C-363C37CC6059}"/>
    <dgm:cxn modelId="{05B70602-0DB2-4645-9D75-6E27F7691A09}" type="presOf" srcId="{8EC1FA1B-D32F-4551-8F7E-E6DA62074C9D}" destId="{23F8213D-BC28-420B-8A5A-78290B4C1B84}" srcOrd="0" destOrd="0" presId="urn:microsoft.com/office/officeart/2005/8/layout/chevron2"/>
    <dgm:cxn modelId="{253E32D4-B690-48E7-968E-23061FD9F08F}" type="presOf" srcId="{9B74EE1C-BD2A-473F-9EE4-39772B6DFC42}" destId="{D555D3F4-33B1-40B6-B74A-F4D597AD5922}" srcOrd="0" destOrd="0" presId="urn:microsoft.com/office/officeart/2005/8/layout/chevron2"/>
    <dgm:cxn modelId="{53784C48-9F2D-49FF-AB93-3EF5C08428F0}" srcId="{6B40F47E-661B-4738-A7FC-0C18CE18AEE5}" destId="{9B74EE1C-BD2A-473F-9EE4-39772B6DFC42}" srcOrd="0" destOrd="0" parTransId="{B04CAB67-1C5B-4FDD-A38E-4975B73CDE6B}" sibTransId="{3E80E1F8-5F07-4050-B5FE-080D09566A39}"/>
    <dgm:cxn modelId="{5C8701AE-1185-46E6-85C7-129AA9548EA1}" type="presOf" srcId="{6B40F47E-661B-4738-A7FC-0C18CE18AEE5}" destId="{7E2AA31F-FB04-474F-BEEE-EF8E38B20C7C}" srcOrd="0" destOrd="0" presId="urn:microsoft.com/office/officeart/2005/8/layout/chevron2"/>
    <dgm:cxn modelId="{413559B5-A3E8-439C-B972-0C31136BAB85}" type="presOf" srcId="{7E601F18-1721-47FC-8AB3-53791B48CE55}" destId="{8A5BCC06-AF57-4290-94C0-B4A139276F5D}" srcOrd="0" destOrd="0" presId="urn:microsoft.com/office/officeart/2005/8/layout/chevron2"/>
    <dgm:cxn modelId="{C314068E-AFF2-4370-AEBA-FDED6B821322}" srcId="{8EC1FA1B-D32F-4551-8F7E-E6DA62074C9D}" destId="{7E601F18-1721-47FC-8AB3-53791B48CE55}" srcOrd="1" destOrd="0" parTransId="{4991E6A0-729E-4A7E-94BE-FBE5B16469E0}" sibTransId="{3BA7F1E9-6950-4E79-9D9B-AFD7BF2F2EA2}"/>
    <dgm:cxn modelId="{FF759C4D-2D00-4A6F-8AA1-B652221541C8}" srcId="{7E601F18-1721-47FC-8AB3-53791B48CE55}" destId="{98D1EDB4-29C3-48F9-ACAD-100726F9D049}" srcOrd="0" destOrd="0" parTransId="{B8237667-63C9-42ED-9BAA-BC710CE42696}" sibTransId="{164DDF08-8933-4868-A23C-36915AEAEB1C}"/>
    <dgm:cxn modelId="{E3B2E6B4-8BDE-4861-BD84-6E6B55E72623}" type="presOf" srcId="{98D1EDB4-29C3-48F9-ACAD-100726F9D049}" destId="{D214F905-2CDF-4395-809C-3EC0FF1FB528}" srcOrd="0" destOrd="0" presId="urn:microsoft.com/office/officeart/2005/8/layout/chevron2"/>
    <dgm:cxn modelId="{A49EDC9F-7089-49DC-B501-DEAE793CB1A7}" type="presParOf" srcId="{23F8213D-BC28-420B-8A5A-78290B4C1B84}" destId="{1A37FA4A-C4D1-4936-859A-B5395B6FCCBD}" srcOrd="0" destOrd="0" presId="urn:microsoft.com/office/officeart/2005/8/layout/chevron2"/>
    <dgm:cxn modelId="{28C3192C-D5E6-4E08-98AF-3EAE2FBC7099}" type="presParOf" srcId="{1A37FA4A-C4D1-4936-859A-B5395B6FCCBD}" destId="{7E2AA31F-FB04-474F-BEEE-EF8E38B20C7C}" srcOrd="0" destOrd="0" presId="urn:microsoft.com/office/officeart/2005/8/layout/chevron2"/>
    <dgm:cxn modelId="{F69D8E91-FACC-4DFF-8A66-2CE6F624B79A}" type="presParOf" srcId="{1A37FA4A-C4D1-4936-859A-B5395B6FCCBD}" destId="{D555D3F4-33B1-40B6-B74A-F4D597AD5922}" srcOrd="1" destOrd="0" presId="urn:microsoft.com/office/officeart/2005/8/layout/chevron2"/>
    <dgm:cxn modelId="{BB00BBBA-E252-4F00-9021-2D236C435055}" type="presParOf" srcId="{23F8213D-BC28-420B-8A5A-78290B4C1B84}" destId="{2472AB6B-100F-417E-A679-509250E579B7}" srcOrd="1" destOrd="0" presId="urn:microsoft.com/office/officeart/2005/8/layout/chevron2"/>
    <dgm:cxn modelId="{E9ACD885-8BC3-472B-8168-5AE3B1BBE3B0}" type="presParOf" srcId="{23F8213D-BC28-420B-8A5A-78290B4C1B84}" destId="{B9D29230-9A09-4A33-9FF5-BF69B8D13CE6}" srcOrd="2" destOrd="0" presId="urn:microsoft.com/office/officeart/2005/8/layout/chevron2"/>
    <dgm:cxn modelId="{B021E61C-DDA6-4280-B9B8-AB94FE2B188F}" type="presParOf" srcId="{B9D29230-9A09-4A33-9FF5-BF69B8D13CE6}" destId="{8A5BCC06-AF57-4290-94C0-B4A139276F5D}" srcOrd="0" destOrd="0" presId="urn:microsoft.com/office/officeart/2005/8/layout/chevron2"/>
    <dgm:cxn modelId="{853B91B0-9B1E-4D06-9168-519F0A2577E0}" type="presParOf" srcId="{B9D29230-9A09-4A33-9FF5-BF69B8D13CE6}" destId="{D214F905-2CDF-4395-809C-3EC0FF1FB52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1E4CB73-6157-416E-ADFD-B45040E7046E}" type="doc">
      <dgm:prSet loTypeId="urn:microsoft.com/office/officeart/2005/8/layout/chevron2" loCatId="process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ru-RU"/>
        </a:p>
      </dgm:t>
    </dgm:pt>
    <dgm:pt modelId="{46E6D29D-859A-461D-B4E4-074090F51A04}">
      <dgm:prSet phldrT="[Текст]"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71DC534B-7C02-43F7-AF9E-CCAB37B1AF26}" type="parTrans" cxnId="{FCDFF4EC-053D-4996-B91D-305860B9FF22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87123AB3-4C1C-4DBF-AA09-25A260C64C77}" type="sibTrans" cxnId="{FCDFF4EC-053D-4996-B91D-305860B9FF22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9DE1BB09-A1E7-4974-8C5E-922433D2E159}">
      <dgm:prSet phldrT="[Текст]"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AC7B0350-08F3-4025-9D59-FA82ACFB12E2}" type="parTrans" cxnId="{F6907238-2558-4CAC-9B33-3AC153D9DE69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71F88393-8290-489F-BC71-628B7975B0ED}" type="sibTrans" cxnId="{F6907238-2558-4CAC-9B33-3AC153D9DE69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8C9764E0-EDBB-4820-A904-3D04664BC7DE}">
      <dgm:prSet phldrT="[Текст]"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7832C41E-31E4-4393-909B-88800DA36D75}" type="parTrans" cxnId="{0DE30C23-0BF8-40E9-B525-A527A4CF4417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B510905B-1686-4A2F-A5A2-6A3AE304835B}" type="sibTrans" cxnId="{0DE30C23-0BF8-40E9-B525-A527A4CF4417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9C1AD2EF-CAEF-4D11-BBF6-35360E4D8F34}">
      <dgm:prSet custT="1"/>
      <dgm:spPr/>
      <dgm:t>
        <a:bodyPr/>
        <a:lstStyle/>
        <a:p>
          <a:r>
            <a:rPr kumimoji="0" lang="ru-RU" sz="3200" b="1" i="0" u="none" strike="noStrike" cap="none" normalizeH="0" baseline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производная  основа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0F931263-3DE0-4BB8-A311-8021B59F99E4}" type="parTrans" cxnId="{E8EBE639-7541-4580-9C23-B2ED9A1717C3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9B149160-605B-4137-9AAA-D7E2253D0697}" type="sibTrans" cxnId="{E8EBE639-7541-4580-9C23-B2ED9A1717C3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6D67C812-996A-4472-A5E5-00EEE8442C07}">
      <dgm:prSet custT="1"/>
      <dgm:spPr/>
      <dgm:t>
        <a:bodyPr/>
        <a:lstStyle/>
        <a:p>
          <a:r>
            <a:rPr kumimoji="0" lang="ru-RU" sz="3200" b="1" i="0" u="none" strike="noStrike" cap="none" normalizeH="0" baseline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производящая основа (или основы)</a:t>
          </a:r>
          <a:endParaRPr lang="ru-RU" sz="3200" b="1">
            <a:latin typeface="Times New Roman" pitchFamily="18" charset="0"/>
            <a:cs typeface="Times New Roman" pitchFamily="18" charset="0"/>
          </a:endParaRPr>
        </a:p>
      </dgm:t>
    </dgm:pt>
    <dgm:pt modelId="{E3A42D3E-42C7-4BB0-BADC-3AC660EDCDDA}" type="parTrans" cxnId="{9A46AFDA-C9BA-4C4A-A956-85FC0818CE8A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AF293A6A-A8A7-4D59-91F1-A9785167214F}" type="sibTrans" cxnId="{9A46AFDA-C9BA-4C4A-A956-85FC0818CE8A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57EEDBED-3F9B-4C16-A075-BB27C84B4FF2}">
      <dgm:prSet custT="1"/>
      <dgm:spPr/>
      <dgm:t>
        <a:bodyPr/>
        <a:lstStyle/>
        <a:p>
          <a:r>
            <a:rPr kumimoji="0" lang="ru-RU" sz="3200" b="1" i="0" u="none" strike="noStrike" cap="none" normalizeH="0" baseline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средство словообразования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A6B12D7E-3228-4724-B4B9-870811113EBF}" type="parTrans" cxnId="{E9F0199D-B0A6-438F-9323-FFC4095379A0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0286E292-BDBF-45AD-BB35-3B77B0802A62}" type="sibTrans" cxnId="{E9F0199D-B0A6-438F-9323-FFC4095379A0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341B9582-E252-488E-B0C3-7D718918BCDE}">
      <dgm:prSet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8F1EA418-81B1-4B78-BDA5-DE111B9483A0}" type="parTrans" cxnId="{FD0B3EC9-FD5A-4101-AAC5-823CB1D4A46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754B2E5B-1D4B-48DF-84CC-1A69F7C4E4C0}" type="sibTrans" cxnId="{FD0B3EC9-FD5A-4101-AAC5-823CB1D4A46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737B618E-8F03-48D2-8E6C-7131052D77A1}">
      <dgm:prSet custT="1"/>
      <dgm:spPr/>
      <dgm:t>
        <a:bodyPr/>
        <a:lstStyle/>
        <a:p>
          <a:r>
            <a:rPr kumimoji="0" lang="ru-RU" sz="3200" b="1" i="0" u="none" strike="noStrike" cap="none" normalizeH="0" baseline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способ словообразования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D60F5D07-2C90-47D8-A07E-1D2F6C5EFBC3}" type="parTrans" cxnId="{3358BD42-239F-4704-BF93-74C99C3D85C0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E552106B-343C-43C3-92D4-2985FB44BC6E}" type="sibTrans" cxnId="{3358BD42-239F-4704-BF93-74C99C3D85C0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FD2B9C7A-CA1C-49A7-917B-1040AFAFE39B}">
      <dgm:prSet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967A5BF1-6F29-4D94-9F44-C727B9029E2C}" type="parTrans" cxnId="{AC9FECB4-2AAA-4EFD-9F26-FF97391D94B8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DD842524-C638-45AB-87F0-F29A49F68A1F}" type="sibTrans" cxnId="{AC9FECB4-2AAA-4EFD-9F26-FF97391D94B8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3816DB1B-94B2-482C-BB21-CEB2582F4150}">
      <dgm:prSet custT="1"/>
      <dgm:spPr/>
      <dgm:t>
        <a:bodyPr/>
        <a:lstStyle/>
        <a:p>
          <a:r>
            <a:rPr kumimoji="0" lang="ru-RU" sz="3200" b="1" i="0" u="none" strike="noStrike" cap="none" normalizeH="0" baseline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процессы, сопровождающие словообразование</a:t>
          </a:r>
          <a:endParaRPr lang="ru-RU" sz="3200" b="1">
            <a:latin typeface="Times New Roman" pitchFamily="18" charset="0"/>
            <a:cs typeface="Times New Roman" pitchFamily="18" charset="0"/>
          </a:endParaRPr>
        </a:p>
      </dgm:t>
    </dgm:pt>
    <dgm:pt modelId="{C3C88D6A-16F0-4B5D-9B5D-73FB4DA6A904}" type="parTrans" cxnId="{04A64544-FE6F-4DC3-A4C0-13A13BD4F55A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71D5F553-F88C-4B7F-90A0-6297A4512DCB}" type="sibTrans" cxnId="{04A64544-FE6F-4DC3-A4C0-13A13BD4F55A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0C750327-30A3-4941-969F-90D986507C21}" type="pres">
      <dgm:prSet presAssocID="{21E4CB73-6157-416E-ADFD-B45040E7046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1862F3-200F-4851-89F6-30CA9D08F3FD}" type="pres">
      <dgm:prSet presAssocID="{46E6D29D-859A-461D-B4E4-074090F51A04}" presName="composite" presStyleCnt="0"/>
      <dgm:spPr/>
    </dgm:pt>
    <dgm:pt modelId="{EBEA960F-D621-4FA4-86F5-9034CC9B5C89}" type="pres">
      <dgm:prSet presAssocID="{46E6D29D-859A-461D-B4E4-074090F51A0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8E2A03-6E58-4CD4-A3A3-5BBEE3A9AFB3}" type="pres">
      <dgm:prSet presAssocID="{46E6D29D-859A-461D-B4E4-074090F51A04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181DAD-A874-4EAF-B05B-39637837BC03}" type="pres">
      <dgm:prSet presAssocID="{87123AB3-4C1C-4DBF-AA09-25A260C64C77}" presName="sp" presStyleCnt="0"/>
      <dgm:spPr/>
    </dgm:pt>
    <dgm:pt modelId="{056A4CDD-36DA-4F8D-AB46-08A1C821CD28}" type="pres">
      <dgm:prSet presAssocID="{9DE1BB09-A1E7-4974-8C5E-922433D2E159}" presName="composite" presStyleCnt="0"/>
      <dgm:spPr/>
    </dgm:pt>
    <dgm:pt modelId="{AB9B9035-C422-4162-B62B-5C8151763D5D}" type="pres">
      <dgm:prSet presAssocID="{9DE1BB09-A1E7-4974-8C5E-922433D2E159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EFEA8F-8082-4260-B6F3-A1D967BE10BF}" type="pres">
      <dgm:prSet presAssocID="{9DE1BB09-A1E7-4974-8C5E-922433D2E159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13A52B-719C-475A-A773-CE19E73241A3}" type="pres">
      <dgm:prSet presAssocID="{71F88393-8290-489F-BC71-628B7975B0ED}" presName="sp" presStyleCnt="0"/>
      <dgm:spPr/>
    </dgm:pt>
    <dgm:pt modelId="{82079930-4678-41C9-98C8-C3397C3F64FB}" type="pres">
      <dgm:prSet presAssocID="{8C9764E0-EDBB-4820-A904-3D04664BC7DE}" presName="composite" presStyleCnt="0"/>
      <dgm:spPr/>
    </dgm:pt>
    <dgm:pt modelId="{873F1CBC-A4A7-40CC-9562-D2AD7A745CF7}" type="pres">
      <dgm:prSet presAssocID="{8C9764E0-EDBB-4820-A904-3D04664BC7DE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87B0DD-E061-4F8B-90F7-480FDB32725E}" type="pres">
      <dgm:prSet presAssocID="{8C9764E0-EDBB-4820-A904-3D04664BC7DE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758CF3-0D2A-40AF-9E44-3CBF1CB78C3A}" type="pres">
      <dgm:prSet presAssocID="{B510905B-1686-4A2F-A5A2-6A3AE304835B}" presName="sp" presStyleCnt="0"/>
      <dgm:spPr/>
    </dgm:pt>
    <dgm:pt modelId="{AEF9E6E0-5FB5-4EBB-8B26-A69AD5A39E0E}" type="pres">
      <dgm:prSet presAssocID="{341B9582-E252-488E-B0C3-7D718918BCDE}" presName="composite" presStyleCnt="0"/>
      <dgm:spPr/>
    </dgm:pt>
    <dgm:pt modelId="{A72B24B9-8545-4611-B768-19E019FC3172}" type="pres">
      <dgm:prSet presAssocID="{341B9582-E252-488E-B0C3-7D718918BCDE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11F729-89AA-4214-B76F-0F2468858245}" type="pres">
      <dgm:prSet presAssocID="{341B9582-E252-488E-B0C3-7D718918BCDE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4FC506-5298-4829-8E2C-0CE143970501}" type="pres">
      <dgm:prSet presAssocID="{754B2E5B-1D4B-48DF-84CC-1A69F7C4E4C0}" presName="sp" presStyleCnt="0"/>
      <dgm:spPr/>
    </dgm:pt>
    <dgm:pt modelId="{D2645E3C-8214-43AE-B648-6D470BE782EC}" type="pres">
      <dgm:prSet presAssocID="{FD2B9C7A-CA1C-49A7-917B-1040AFAFE39B}" presName="composite" presStyleCnt="0"/>
      <dgm:spPr/>
    </dgm:pt>
    <dgm:pt modelId="{9ACC7B21-29BD-4715-929A-1E96895B94EF}" type="pres">
      <dgm:prSet presAssocID="{FD2B9C7A-CA1C-49A7-917B-1040AFAFE39B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52BD0F-08E4-4A93-885B-A958396F5300}" type="pres">
      <dgm:prSet presAssocID="{FD2B9C7A-CA1C-49A7-917B-1040AFAFE39B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AB5EE1-1094-4B2B-B8C9-FC3BA1A8D20E}" type="presOf" srcId="{21E4CB73-6157-416E-ADFD-B45040E7046E}" destId="{0C750327-30A3-4941-969F-90D986507C21}" srcOrd="0" destOrd="0" presId="urn:microsoft.com/office/officeart/2005/8/layout/chevron2"/>
    <dgm:cxn modelId="{E8EBE639-7541-4580-9C23-B2ED9A1717C3}" srcId="{46E6D29D-859A-461D-B4E4-074090F51A04}" destId="{9C1AD2EF-CAEF-4D11-BBF6-35360E4D8F34}" srcOrd="0" destOrd="0" parTransId="{0F931263-3DE0-4BB8-A311-8021B59F99E4}" sibTransId="{9B149160-605B-4137-9AAA-D7E2253D0697}"/>
    <dgm:cxn modelId="{E9F0199D-B0A6-438F-9323-FFC4095379A0}" srcId="{8C9764E0-EDBB-4820-A904-3D04664BC7DE}" destId="{57EEDBED-3F9B-4C16-A075-BB27C84B4FF2}" srcOrd="0" destOrd="0" parTransId="{A6B12D7E-3228-4724-B4B9-870811113EBF}" sibTransId="{0286E292-BDBF-45AD-BB35-3B77B0802A62}"/>
    <dgm:cxn modelId="{93B20A0C-6D4D-480E-AFF6-A5C08F6C2677}" type="presOf" srcId="{8C9764E0-EDBB-4820-A904-3D04664BC7DE}" destId="{873F1CBC-A4A7-40CC-9562-D2AD7A745CF7}" srcOrd="0" destOrd="0" presId="urn:microsoft.com/office/officeart/2005/8/layout/chevron2"/>
    <dgm:cxn modelId="{3358BD42-239F-4704-BF93-74C99C3D85C0}" srcId="{341B9582-E252-488E-B0C3-7D718918BCDE}" destId="{737B618E-8F03-48D2-8E6C-7131052D77A1}" srcOrd="0" destOrd="0" parTransId="{D60F5D07-2C90-47D8-A07E-1D2F6C5EFBC3}" sibTransId="{E552106B-343C-43C3-92D4-2985FB44BC6E}"/>
    <dgm:cxn modelId="{01D6142B-CD40-4571-BBDB-6208F913371E}" type="presOf" srcId="{3816DB1B-94B2-482C-BB21-CEB2582F4150}" destId="{5752BD0F-08E4-4A93-885B-A958396F5300}" srcOrd="0" destOrd="0" presId="urn:microsoft.com/office/officeart/2005/8/layout/chevron2"/>
    <dgm:cxn modelId="{4CB8044F-D50D-4E31-B97F-A547F50AEAC8}" type="presOf" srcId="{341B9582-E252-488E-B0C3-7D718918BCDE}" destId="{A72B24B9-8545-4611-B768-19E019FC3172}" srcOrd="0" destOrd="0" presId="urn:microsoft.com/office/officeart/2005/8/layout/chevron2"/>
    <dgm:cxn modelId="{02E4B8BD-75FE-45E7-8F1A-D6E24B78F43A}" type="presOf" srcId="{6D67C812-996A-4472-A5E5-00EEE8442C07}" destId="{98EFEA8F-8082-4260-B6F3-A1D967BE10BF}" srcOrd="0" destOrd="0" presId="urn:microsoft.com/office/officeart/2005/8/layout/chevron2"/>
    <dgm:cxn modelId="{F6907238-2558-4CAC-9B33-3AC153D9DE69}" srcId="{21E4CB73-6157-416E-ADFD-B45040E7046E}" destId="{9DE1BB09-A1E7-4974-8C5E-922433D2E159}" srcOrd="1" destOrd="0" parTransId="{AC7B0350-08F3-4025-9D59-FA82ACFB12E2}" sibTransId="{71F88393-8290-489F-BC71-628B7975B0ED}"/>
    <dgm:cxn modelId="{FCDFF4EC-053D-4996-B91D-305860B9FF22}" srcId="{21E4CB73-6157-416E-ADFD-B45040E7046E}" destId="{46E6D29D-859A-461D-B4E4-074090F51A04}" srcOrd="0" destOrd="0" parTransId="{71DC534B-7C02-43F7-AF9E-CCAB37B1AF26}" sibTransId="{87123AB3-4C1C-4DBF-AA09-25A260C64C77}"/>
    <dgm:cxn modelId="{0DE30C23-0BF8-40E9-B525-A527A4CF4417}" srcId="{21E4CB73-6157-416E-ADFD-B45040E7046E}" destId="{8C9764E0-EDBB-4820-A904-3D04664BC7DE}" srcOrd="2" destOrd="0" parTransId="{7832C41E-31E4-4393-909B-88800DA36D75}" sibTransId="{B510905B-1686-4A2F-A5A2-6A3AE304835B}"/>
    <dgm:cxn modelId="{9F140DBB-D0C3-49F7-9BB3-AEE70DF7363C}" type="presOf" srcId="{737B618E-8F03-48D2-8E6C-7131052D77A1}" destId="{1111F729-89AA-4214-B76F-0F2468858245}" srcOrd="0" destOrd="0" presId="urn:microsoft.com/office/officeart/2005/8/layout/chevron2"/>
    <dgm:cxn modelId="{1C5A0DF4-3565-4918-8140-C9F1B9C94007}" type="presOf" srcId="{FD2B9C7A-CA1C-49A7-917B-1040AFAFE39B}" destId="{9ACC7B21-29BD-4715-929A-1E96895B94EF}" srcOrd="0" destOrd="0" presId="urn:microsoft.com/office/officeart/2005/8/layout/chevron2"/>
    <dgm:cxn modelId="{FD0B3EC9-FD5A-4101-AAC5-823CB1D4A46E}" srcId="{21E4CB73-6157-416E-ADFD-B45040E7046E}" destId="{341B9582-E252-488E-B0C3-7D718918BCDE}" srcOrd="3" destOrd="0" parTransId="{8F1EA418-81B1-4B78-BDA5-DE111B9483A0}" sibTransId="{754B2E5B-1D4B-48DF-84CC-1A69F7C4E4C0}"/>
    <dgm:cxn modelId="{79CC7E04-B6E9-4B53-BBAE-9CD63CE53CCB}" type="presOf" srcId="{9C1AD2EF-CAEF-4D11-BBF6-35360E4D8F34}" destId="{7A8E2A03-6E58-4CD4-A3A3-5BBEE3A9AFB3}" srcOrd="0" destOrd="0" presId="urn:microsoft.com/office/officeart/2005/8/layout/chevron2"/>
    <dgm:cxn modelId="{76E206F4-F36D-4D6D-8CC6-07B29D11A756}" type="presOf" srcId="{57EEDBED-3F9B-4C16-A075-BB27C84B4FF2}" destId="{9587B0DD-E061-4F8B-90F7-480FDB32725E}" srcOrd="0" destOrd="0" presId="urn:microsoft.com/office/officeart/2005/8/layout/chevron2"/>
    <dgm:cxn modelId="{9A46AFDA-C9BA-4C4A-A956-85FC0818CE8A}" srcId="{9DE1BB09-A1E7-4974-8C5E-922433D2E159}" destId="{6D67C812-996A-4472-A5E5-00EEE8442C07}" srcOrd="0" destOrd="0" parTransId="{E3A42D3E-42C7-4BB0-BADC-3AC660EDCDDA}" sibTransId="{AF293A6A-A8A7-4D59-91F1-A9785167214F}"/>
    <dgm:cxn modelId="{C117174B-8BA7-43A9-8687-37F612263CD8}" type="presOf" srcId="{9DE1BB09-A1E7-4974-8C5E-922433D2E159}" destId="{AB9B9035-C422-4162-B62B-5C8151763D5D}" srcOrd="0" destOrd="0" presId="urn:microsoft.com/office/officeart/2005/8/layout/chevron2"/>
    <dgm:cxn modelId="{AC9FECB4-2AAA-4EFD-9F26-FF97391D94B8}" srcId="{21E4CB73-6157-416E-ADFD-B45040E7046E}" destId="{FD2B9C7A-CA1C-49A7-917B-1040AFAFE39B}" srcOrd="4" destOrd="0" parTransId="{967A5BF1-6F29-4D94-9F44-C727B9029E2C}" sibTransId="{DD842524-C638-45AB-87F0-F29A49F68A1F}"/>
    <dgm:cxn modelId="{2845E6F3-2C38-481B-8C9E-F08BE355736C}" type="presOf" srcId="{46E6D29D-859A-461D-B4E4-074090F51A04}" destId="{EBEA960F-D621-4FA4-86F5-9034CC9B5C89}" srcOrd="0" destOrd="0" presId="urn:microsoft.com/office/officeart/2005/8/layout/chevron2"/>
    <dgm:cxn modelId="{04A64544-FE6F-4DC3-A4C0-13A13BD4F55A}" srcId="{FD2B9C7A-CA1C-49A7-917B-1040AFAFE39B}" destId="{3816DB1B-94B2-482C-BB21-CEB2582F4150}" srcOrd="0" destOrd="0" parTransId="{C3C88D6A-16F0-4B5D-9B5D-73FB4DA6A904}" sibTransId="{71D5F553-F88C-4B7F-90A0-6297A4512DCB}"/>
    <dgm:cxn modelId="{CB179CB8-211A-48DE-88F3-7000B3339FA8}" type="presParOf" srcId="{0C750327-30A3-4941-969F-90D986507C21}" destId="{A31862F3-200F-4851-89F6-30CA9D08F3FD}" srcOrd="0" destOrd="0" presId="urn:microsoft.com/office/officeart/2005/8/layout/chevron2"/>
    <dgm:cxn modelId="{97D956C2-9B64-4A59-8429-CC06D5B2EF46}" type="presParOf" srcId="{A31862F3-200F-4851-89F6-30CA9D08F3FD}" destId="{EBEA960F-D621-4FA4-86F5-9034CC9B5C89}" srcOrd="0" destOrd="0" presId="urn:microsoft.com/office/officeart/2005/8/layout/chevron2"/>
    <dgm:cxn modelId="{C28B0B73-927F-489D-822A-839AC73FF188}" type="presParOf" srcId="{A31862F3-200F-4851-89F6-30CA9D08F3FD}" destId="{7A8E2A03-6E58-4CD4-A3A3-5BBEE3A9AFB3}" srcOrd="1" destOrd="0" presId="urn:microsoft.com/office/officeart/2005/8/layout/chevron2"/>
    <dgm:cxn modelId="{DB4AF294-4591-45A3-A427-AA7F15DE33C2}" type="presParOf" srcId="{0C750327-30A3-4941-969F-90D986507C21}" destId="{CA181DAD-A874-4EAF-B05B-39637837BC03}" srcOrd="1" destOrd="0" presId="urn:microsoft.com/office/officeart/2005/8/layout/chevron2"/>
    <dgm:cxn modelId="{CDF8C6AE-97CE-4667-BEDE-79BC7221B26A}" type="presParOf" srcId="{0C750327-30A3-4941-969F-90D986507C21}" destId="{056A4CDD-36DA-4F8D-AB46-08A1C821CD28}" srcOrd="2" destOrd="0" presId="urn:microsoft.com/office/officeart/2005/8/layout/chevron2"/>
    <dgm:cxn modelId="{04F93C3F-EBE5-4BAB-9EAD-1BE9C908D621}" type="presParOf" srcId="{056A4CDD-36DA-4F8D-AB46-08A1C821CD28}" destId="{AB9B9035-C422-4162-B62B-5C8151763D5D}" srcOrd="0" destOrd="0" presId="urn:microsoft.com/office/officeart/2005/8/layout/chevron2"/>
    <dgm:cxn modelId="{8ECCB9B9-3DB7-463B-8663-EC1699D3945F}" type="presParOf" srcId="{056A4CDD-36DA-4F8D-AB46-08A1C821CD28}" destId="{98EFEA8F-8082-4260-B6F3-A1D967BE10BF}" srcOrd="1" destOrd="0" presId="urn:microsoft.com/office/officeart/2005/8/layout/chevron2"/>
    <dgm:cxn modelId="{52CBA00C-39B0-4EAF-B020-096C876DFE0F}" type="presParOf" srcId="{0C750327-30A3-4941-969F-90D986507C21}" destId="{4613A52B-719C-475A-A773-CE19E73241A3}" srcOrd="3" destOrd="0" presId="urn:microsoft.com/office/officeart/2005/8/layout/chevron2"/>
    <dgm:cxn modelId="{8CD79EAC-47F2-428C-87D0-2C128FD1A110}" type="presParOf" srcId="{0C750327-30A3-4941-969F-90D986507C21}" destId="{82079930-4678-41C9-98C8-C3397C3F64FB}" srcOrd="4" destOrd="0" presId="urn:microsoft.com/office/officeart/2005/8/layout/chevron2"/>
    <dgm:cxn modelId="{710DC4E6-F008-4FFB-A7A8-2AFC0366B394}" type="presParOf" srcId="{82079930-4678-41C9-98C8-C3397C3F64FB}" destId="{873F1CBC-A4A7-40CC-9562-D2AD7A745CF7}" srcOrd="0" destOrd="0" presId="urn:microsoft.com/office/officeart/2005/8/layout/chevron2"/>
    <dgm:cxn modelId="{6249B75C-3856-4E68-8F4C-8387F936D2B4}" type="presParOf" srcId="{82079930-4678-41C9-98C8-C3397C3F64FB}" destId="{9587B0DD-E061-4F8B-90F7-480FDB32725E}" srcOrd="1" destOrd="0" presId="urn:microsoft.com/office/officeart/2005/8/layout/chevron2"/>
    <dgm:cxn modelId="{7881573F-5196-49DC-944B-DF87D7C44F27}" type="presParOf" srcId="{0C750327-30A3-4941-969F-90D986507C21}" destId="{A7758CF3-0D2A-40AF-9E44-3CBF1CB78C3A}" srcOrd="5" destOrd="0" presId="urn:microsoft.com/office/officeart/2005/8/layout/chevron2"/>
    <dgm:cxn modelId="{0B770FCD-F2A5-4005-A512-34FB2433DC93}" type="presParOf" srcId="{0C750327-30A3-4941-969F-90D986507C21}" destId="{AEF9E6E0-5FB5-4EBB-8B26-A69AD5A39E0E}" srcOrd="6" destOrd="0" presId="urn:microsoft.com/office/officeart/2005/8/layout/chevron2"/>
    <dgm:cxn modelId="{8985EBFE-1456-4AF2-8457-DAE3805637BF}" type="presParOf" srcId="{AEF9E6E0-5FB5-4EBB-8B26-A69AD5A39E0E}" destId="{A72B24B9-8545-4611-B768-19E019FC3172}" srcOrd="0" destOrd="0" presId="urn:microsoft.com/office/officeart/2005/8/layout/chevron2"/>
    <dgm:cxn modelId="{EB80ADEE-AE01-472F-A706-D5E464112A9C}" type="presParOf" srcId="{AEF9E6E0-5FB5-4EBB-8B26-A69AD5A39E0E}" destId="{1111F729-89AA-4214-B76F-0F2468858245}" srcOrd="1" destOrd="0" presId="urn:microsoft.com/office/officeart/2005/8/layout/chevron2"/>
    <dgm:cxn modelId="{95A220BA-5209-4118-BD9B-10DDA762869F}" type="presParOf" srcId="{0C750327-30A3-4941-969F-90D986507C21}" destId="{EB4FC506-5298-4829-8E2C-0CE143970501}" srcOrd="7" destOrd="0" presId="urn:microsoft.com/office/officeart/2005/8/layout/chevron2"/>
    <dgm:cxn modelId="{D992DD64-0B00-4F51-B417-9D989CAEFEB2}" type="presParOf" srcId="{0C750327-30A3-4941-969F-90D986507C21}" destId="{D2645E3C-8214-43AE-B648-6D470BE782EC}" srcOrd="8" destOrd="0" presId="urn:microsoft.com/office/officeart/2005/8/layout/chevron2"/>
    <dgm:cxn modelId="{2523A174-C70C-44CD-99CB-C5A9FA4561EC}" type="presParOf" srcId="{D2645E3C-8214-43AE-B648-6D470BE782EC}" destId="{9ACC7B21-29BD-4715-929A-1E96895B94EF}" srcOrd="0" destOrd="0" presId="urn:microsoft.com/office/officeart/2005/8/layout/chevron2"/>
    <dgm:cxn modelId="{11011951-CD5A-443F-8FD0-3970A988AE3E}" type="presParOf" srcId="{D2645E3C-8214-43AE-B648-6D470BE782EC}" destId="{5752BD0F-08E4-4A93-885B-A958396F530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84E879-E7CB-4B90-B403-3EE85B4571A8}" type="doc">
      <dgm:prSet loTypeId="urn:microsoft.com/office/officeart/2005/8/layout/cycle4#1" loCatId="cycle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16783E4-97EE-474F-9601-8358EC2DA9D9}">
      <dgm:prSet phldrT="[Текст]" custT="1"/>
      <dgm:spPr/>
      <dgm:t>
        <a:bodyPr/>
        <a:lstStyle/>
        <a:p>
          <a:r>
            <a:rPr lang="ru-RU" sz="2100" b="1" dirty="0" smtClean="0"/>
            <a:t>Личностные</a:t>
          </a:r>
          <a:endParaRPr lang="ru-RU" sz="2100" b="1" dirty="0"/>
        </a:p>
      </dgm:t>
    </dgm:pt>
    <dgm:pt modelId="{7D2CE703-BBA1-43F3-A08F-22A423133647}" type="parTrans" cxnId="{A380943C-2545-4FD7-BC1E-9E5BF2AAA775}">
      <dgm:prSet/>
      <dgm:spPr/>
      <dgm:t>
        <a:bodyPr/>
        <a:lstStyle/>
        <a:p>
          <a:endParaRPr lang="ru-RU"/>
        </a:p>
      </dgm:t>
    </dgm:pt>
    <dgm:pt modelId="{5ABD97FB-DD42-429A-B286-7BF27580D0A0}" type="sibTrans" cxnId="{A380943C-2545-4FD7-BC1E-9E5BF2AAA775}">
      <dgm:prSet/>
      <dgm:spPr/>
      <dgm:t>
        <a:bodyPr/>
        <a:lstStyle/>
        <a:p>
          <a:endParaRPr lang="ru-RU"/>
        </a:p>
      </dgm:t>
    </dgm:pt>
    <dgm:pt modelId="{9C037DFD-F29E-46CF-8E1C-89B57F572B87}">
      <dgm:prSet phldrT="[Текст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algn="ctr"/>
          <a:r>
            <a:rPr lang="ru-RU" sz="1800" dirty="0" smtClean="0"/>
            <a:t>обеспечивают ценностно-смысловую ориентацию учащихся и ориентацию в социальных и межличностных отношениях</a:t>
          </a:r>
          <a:endParaRPr lang="ru-RU" sz="1800" dirty="0"/>
        </a:p>
      </dgm:t>
    </dgm:pt>
    <dgm:pt modelId="{3DB6C3CA-5DC4-4CE9-A102-414FCEA2342E}" type="parTrans" cxnId="{9F14F551-9C33-47B7-8FA0-790C8437FBDE}">
      <dgm:prSet/>
      <dgm:spPr/>
      <dgm:t>
        <a:bodyPr/>
        <a:lstStyle/>
        <a:p>
          <a:endParaRPr lang="ru-RU"/>
        </a:p>
      </dgm:t>
    </dgm:pt>
    <dgm:pt modelId="{1018D1C3-6584-4DBF-93A4-9C2D3288FB4B}" type="sibTrans" cxnId="{9F14F551-9C33-47B7-8FA0-790C8437FBDE}">
      <dgm:prSet/>
      <dgm:spPr/>
      <dgm:t>
        <a:bodyPr/>
        <a:lstStyle/>
        <a:p>
          <a:endParaRPr lang="ru-RU"/>
        </a:p>
      </dgm:t>
    </dgm:pt>
    <dgm:pt modelId="{BC3B8E19-9611-47C1-9F9A-AEC55B6889D5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4">
                  <a:lumMod val="50000"/>
                </a:schemeClr>
              </a:solidFill>
            </a:rPr>
            <a:t>Регулятивные</a:t>
          </a:r>
          <a:endParaRPr lang="ru-RU" sz="1800" b="1" dirty="0">
            <a:solidFill>
              <a:schemeClr val="accent4">
                <a:lumMod val="50000"/>
              </a:schemeClr>
            </a:solidFill>
          </a:endParaRPr>
        </a:p>
      </dgm:t>
    </dgm:pt>
    <dgm:pt modelId="{6389A4F1-80AF-48E6-99FA-5C77A06317F5}" type="parTrans" cxnId="{A7BAB9EC-0065-44F6-9B39-D00B65B78CB7}">
      <dgm:prSet/>
      <dgm:spPr/>
      <dgm:t>
        <a:bodyPr/>
        <a:lstStyle/>
        <a:p>
          <a:endParaRPr lang="ru-RU"/>
        </a:p>
      </dgm:t>
    </dgm:pt>
    <dgm:pt modelId="{D593222B-BDFA-4BBF-9C60-9E01D1B8470B}" type="sibTrans" cxnId="{A7BAB9EC-0065-44F6-9B39-D00B65B78CB7}">
      <dgm:prSet/>
      <dgm:spPr/>
      <dgm:t>
        <a:bodyPr/>
        <a:lstStyle/>
        <a:p>
          <a:endParaRPr lang="ru-RU"/>
        </a:p>
      </dgm:t>
    </dgm:pt>
    <dgm:pt modelId="{0F289B8E-B924-4475-AD54-2FA3FE07F960}">
      <dgm:prSet phldrT="[Текст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 marL="530225" indent="0" algn="ctr"/>
          <a:r>
            <a:rPr lang="ru-RU" sz="2000" dirty="0" smtClean="0"/>
            <a:t>обеспечивают учащимся организацию их учебной деятельности</a:t>
          </a:r>
          <a:endParaRPr lang="ru-RU" sz="2000" dirty="0"/>
        </a:p>
      </dgm:t>
    </dgm:pt>
    <dgm:pt modelId="{7855B72E-F138-4F3D-93BC-4575A0008B26}" type="parTrans" cxnId="{ABFD3B5A-164D-47AB-B829-B8390EC2F2E5}">
      <dgm:prSet/>
      <dgm:spPr/>
      <dgm:t>
        <a:bodyPr/>
        <a:lstStyle/>
        <a:p>
          <a:endParaRPr lang="ru-RU"/>
        </a:p>
      </dgm:t>
    </dgm:pt>
    <dgm:pt modelId="{F93DB92D-34AE-4DEB-8C6B-B726A1E27DB2}" type="sibTrans" cxnId="{ABFD3B5A-164D-47AB-B829-B8390EC2F2E5}">
      <dgm:prSet/>
      <dgm:spPr/>
      <dgm:t>
        <a:bodyPr/>
        <a:lstStyle/>
        <a:p>
          <a:endParaRPr lang="ru-RU"/>
        </a:p>
      </dgm:t>
    </dgm:pt>
    <dgm:pt modelId="{7ECB48BD-401A-452B-A37A-B876ADE8B487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4">
                  <a:lumMod val="50000"/>
                </a:schemeClr>
              </a:solidFill>
            </a:rPr>
            <a:t>Познавательные</a:t>
          </a:r>
          <a:endParaRPr lang="ru-RU" sz="1800" b="1" dirty="0">
            <a:solidFill>
              <a:schemeClr val="accent4">
                <a:lumMod val="50000"/>
              </a:schemeClr>
            </a:solidFill>
          </a:endParaRPr>
        </a:p>
      </dgm:t>
    </dgm:pt>
    <dgm:pt modelId="{1DEFE2BC-7C83-4369-981A-793528C66F5A}" type="parTrans" cxnId="{9FE8609E-E61A-4BBD-A304-56206943ADC0}">
      <dgm:prSet/>
      <dgm:spPr/>
      <dgm:t>
        <a:bodyPr/>
        <a:lstStyle/>
        <a:p>
          <a:endParaRPr lang="ru-RU"/>
        </a:p>
      </dgm:t>
    </dgm:pt>
    <dgm:pt modelId="{59B5B58E-149C-4E84-87C5-08477BCDCED1}" type="sibTrans" cxnId="{9FE8609E-E61A-4BBD-A304-56206943ADC0}">
      <dgm:prSet/>
      <dgm:spPr/>
      <dgm:t>
        <a:bodyPr/>
        <a:lstStyle/>
        <a:p>
          <a:endParaRPr lang="ru-RU"/>
        </a:p>
      </dgm:t>
    </dgm:pt>
    <dgm:pt modelId="{C21B93DB-BB34-440A-B16C-9DDEB10C573B}">
      <dgm:prSet phldrT="[Текст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algn="ctr"/>
          <a:r>
            <a:rPr lang="ru-RU" sz="2000" dirty="0" smtClean="0"/>
            <a:t>      обеспечивают       успешность различных интеллектуальных операций</a:t>
          </a:r>
          <a:endParaRPr lang="ru-RU" sz="2000" dirty="0"/>
        </a:p>
      </dgm:t>
    </dgm:pt>
    <dgm:pt modelId="{5D141904-D927-4E48-BE53-1DEBF0BFAC2B}" type="parTrans" cxnId="{AEAC149C-DD4E-451D-853F-D4059C453310}">
      <dgm:prSet/>
      <dgm:spPr/>
      <dgm:t>
        <a:bodyPr/>
        <a:lstStyle/>
        <a:p>
          <a:endParaRPr lang="ru-RU"/>
        </a:p>
      </dgm:t>
    </dgm:pt>
    <dgm:pt modelId="{662848FB-1D7E-476E-AAE2-A24C5FDE5875}" type="sibTrans" cxnId="{AEAC149C-DD4E-451D-853F-D4059C453310}">
      <dgm:prSet/>
      <dgm:spPr/>
      <dgm:t>
        <a:bodyPr/>
        <a:lstStyle/>
        <a:p>
          <a:endParaRPr lang="ru-RU"/>
        </a:p>
      </dgm:t>
    </dgm:pt>
    <dgm:pt modelId="{F4246ACA-E6D0-4CCA-837E-E6290894E9AD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accent4">
                  <a:lumMod val="50000"/>
                </a:schemeClr>
              </a:solidFill>
            </a:rPr>
            <a:t>Коммуникативные</a:t>
          </a:r>
          <a:endParaRPr lang="ru-RU" sz="1800" b="1" dirty="0">
            <a:solidFill>
              <a:schemeClr val="accent4">
                <a:lumMod val="50000"/>
              </a:schemeClr>
            </a:solidFill>
          </a:endParaRPr>
        </a:p>
      </dgm:t>
    </dgm:pt>
    <dgm:pt modelId="{90567573-C932-4595-AB88-05152EDDB6C5}" type="parTrans" cxnId="{84B41E35-58CF-48D5-9350-897DC564FA9D}">
      <dgm:prSet/>
      <dgm:spPr/>
      <dgm:t>
        <a:bodyPr/>
        <a:lstStyle/>
        <a:p>
          <a:endParaRPr lang="ru-RU"/>
        </a:p>
      </dgm:t>
    </dgm:pt>
    <dgm:pt modelId="{D6638293-651E-492D-8879-693C398FACCD}" type="sibTrans" cxnId="{84B41E35-58CF-48D5-9350-897DC564FA9D}">
      <dgm:prSet/>
      <dgm:spPr/>
      <dgm:t>
        <a:bodyPr/>
        <a:lstStyle/>
        <a:p>
          <a:endParaRPr lang="ru-RU"/>
        </a:p>
      </dgm:t>
    </dgm:pt>
    <dgm:pt modelId="{8297EEE5-F6FB-437D-B812-A3020F694138}">
      <dgm:prSet phldrT="[Текст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algn="ctr"/>
          <a:r>
            <a:rPr lang="ru-RU" sz="1800" dirty="0" smtClean="0"/>
            <a:t>обеспечивают социальную компетентность и учет позиции других людей, строить продуктивное взаимодействие</a:t>
          </a:r>
          <a:endParaRPr lang="ru-RU" sz="1800" dirty="0"/>
        </a:p>
      </dgm:t>
    </dgm:pt>
    <dgm:pt modelId="{5DE41DC5-3105-4172-A046-22DFC83640C1}" type="parTrans" cxnId="{8F1ED311-409E-41F0-A355-2EFCB51844BE}">
      <dgm:prSet/>
      <dgm:spPr/>
      <dgm:t>
        <a:bodyPr/>
        <a:lstStyle/>
        <a:p>
          <a:endParaRPr lang="ru-RU"/>
        </a:p>
      </dgm:t>
    </dgm:pt>
    <dgm:pt modelId="{2362E350-739D-4913-BD20-8A3D5827BA50}" type="sibTrans" cxnId="{8F1ED311-409E-41F0-A355-2EFCB51844BE}">
      <dgm:prSet/>
      <dgm:spPr/>
      <dgm:t>
        <a:bodyPr/>
        <a:lstStyle/>
        <a:p>
          <a:endParaRPr lang="ru-RU"/>
        </a:p>
      </dgm:t>
    </dgm:pt>
    <dgm:pt modelId="{79CDAB36-4955-4D74-A451-98BC461960F0}" type="pres">
      <dgm:prSet presAssocID="{BA84E879-E7CB-4B90-B403-3EE85B4571A8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FF7325-801C-47EF-B475-0FDD282D6006}" type="pres">
      <dgm:prSet presAssocID="{BA84E879-E7CB-4B90-B403-3EE85B4571A8}" presName="children" presStyleCnt="0"/>
      <dgm:spPr/>
    </dgm:pt>
    <dgm:pt modelId="{E43A4277-00D5-4AAF-9B89-3E3B80202BFF}" type="pres">
      <dgm:prSet presAssocID="{BA84E879-E7CB-4B90-B403-3EE85B4571A8}" presName="child1group" presStyleCnt="0"/>
      <dgm:spPr/>
    </dgm:pt>
    <dgm:pt modelId="{684D254A-2873-48AD-97C5-2A3857532B00}" type="pres">
      <dgm:prSet presAssocID="{BA84E879-E7CB-4B90-B403-3EE85B4571A8}" presName="child1" presStyleLbl="bgAcc1" presStyleIdx="0" presStyleCnt="4" custScaleX="160150" custScaleY="105769"/>
      <dgm:spPr/>
      <dgm:t>
        <a:bodyPr/>
        <a:lstStyle/>
        <a:p>
          <a:endParaRPr lang="ru-RU"/>
        </a:p>
      </dgm:t>
    </dgm:pt>
    <dgm:pt modelId="{ED2B6397-0602-4881-9322-75892E91E435}" type="pres">
      <dgm:prSet presAssocID="{BA84E879-E7CB-4B90-B403-3EE85B4571A8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6DA9F5-8691-435A-AB08-D28C0E217DAE}" type="pres">
      <dgm:prSet presAssocID="{BA84E879-E7CB-4B90-B403-3EE85B4571A8}" presName="child2group" presStyleCnt="0"/>
      <dgm:spPr/>
    </dgm:pt>
    <dgm:pt modelId="{26508265-8A49-4E1C-8FA6-C5970445E088}" type="pres">
      <dgm:prSet presAssocID="{BA84E879-E7CB-4B90-B403-3EE85B4571A8}" presName="child2" presStyleLbl="bgAcc1" presStyleIdx="1" presStyleCnt="4" custScaleX="132166" custScaleY="112859"/>
      <dgm:spPr/>
      <dgm:t>
        <a:bodyPr/>
        <a:lstStyle/>
        <a:p>
          <a:endParaRPr lang="ru-RU"/>
        </a:p>
      </dgm:t>
    </dgm:pt>
    <dgm:pt modelId="{ACDC221B-4ECA-41D0-B276-8A1128079CD3}" type="pres">
      <dgm:prSet presAssocID="{BA84E879-E7CB-4B90-B403-3EE85B4571A8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EAA079-5AAE-48D3-A6F1-02B5D74E8AD5}" type="pres">
      <dgm:prSet presAssocID="{BA84E879-E7CB-4B90-B403-3EE85B4571A8}" presName="child3group" presStyleCnt="0"/>
      <dgm:spPr/>
    </dgm:pt>
    <dgm:pt modelId="{26A26766-B2A0-421D-A517-EE599C943077}" type="pres">
      <dgm:prSet presAssocID="{BA84E879-E7CB-4B90-B403-3EE85B4571A8}" presName="child3" presStyleLbl="bgAcc1" presStyleIdx="2" presStyleCnt="4" custScaleX="142824" custScaleY="152191" custLinFactNeighborX="-411" custLinFactNeighborY="-11268"/>
      <dgm:spPr/>
      <dgm:t>
        <a:bodyPr/>
        <a:lstStyle/>
        <a:p>
          <a:endParaRPr lang="ru-RU"/>
        </a:p>
      </dgm:t>
    </dgm:pt>
    <dgm:pt modelId="{39AF550F-3900-43A9-ADE2-5D791BD785B8}" type="pres">
      <dgm:prSet presAssocID="{BA84E879-E7CB-4B90-B403-3EE85B4571A8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A89AA4-BFB2-4C56-89F2-5A189B74B7EC}" type="pres">
      <dgm:prSet presAssocID="{BA84E879-E7CB-4B90-B403-3EE85B4571A8}" presName="child4group" presStyleCnt="0"/>
      <dgm:spPr/>
    </dgm:pt>
    <dgm:pt modelId="{2DF8EDE8-2E7D-421C-A7BE-9137CB2FE189}" type="pres">
      <dgm:prSet presAssocID="{BA84E879-E7CB-4B90-B403-3EE85B4571A8}" presName="child4" presStyleLbl="bgAcc1" presStyleIdx="3" presStyleCnt="4" custScaleX="139710" custScaleY="133045" custLinFactNeighborX="-14243" custLinFactNeighborY="-1695"/>
      <dgm:spPr/>
      <dgm:t>
        <a:bodyPr/>
        <a:lstStyle/>
        <a:p>
          <a:endParaRPr lang="ru-RU"/>
        </a:p>
      </dgm:t>
    </dgm:pt>
    <dgm:pt modelId="{6A796982-71B4-4D09-BCFC-8E8B68419347}" type="pres">
      <dgm:prSet presAssocID="{BA84E879-E7CB-4B90-B403-3EE85B4571A8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6AC6A6-50D6-469C-A59E-D6B2C3BF56EC}" type="pres">
      <dgm:prSet presAssocID="{BA84E879-E7CB-4B90-B403-3EE85B4571A8}" presName="childPlaceholder" presStyleCnt="0"/>
      <dgm:spPr/>
    </dgm:pt>
    <dgm:pt modelId="{FE78D7AC-6E1C-4405-91F5-CD5209B974A2}" type="pres">
      <dgm:prSet presAssocID="{BA84E879-E7CB-4B90-B403-3EE85B4571A8}" presName="circle" presStyleCnt="0"/>
      <dgm:spPr/>
    </dgm:pt>
    <dgm:pt modelId="{9D9F0671-8B0C-4AB9-8DBD-739D268FC393}" type="pres">
      <dgm:prSet presAssocID="{BA84E879-E7CB-4B90-B403-3EE85B4571A8}" presName="quadrant1" presStyleLbl="node1" presStyleIdx="0" presStyleCnt="4" custScaleX="10467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F6FAEA-2C48-4857-88BD-F630D4E750AD}" type="pres">
      <dgm:prSet presAssocID="{BA84E879-E7CB-4B90-B403-3EE85B4571A8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C1FA6-3A1E-42B0-8022-4F7ED211B800}" type="pres">
      <dgm:prSet presAssocID="{BA84E879-E7CB-4B90-B403-3EE85B4571A8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772B8B-EF94-4040-A732-58110BDDF6C7}" type="pres">
      <dgm:prSet presAssocID="{BA84E879-E7CB-4B90-B403-3EE85B4571A8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4198BC-E100-4DB0-983B-C4E507B9194F}" type="pres">
      <dgm:prSet presAssocID="{BA84E879-E7CB-4B90-B403-3EE85B4571A8}" presName="quadrantPlaceholder" presStyleCnt="0"/>
      <dgm:spPr/>
    </dgm:pt>
    <dgm:pt modelId="{92D02D36-0A1F-4EE5-8750-6AB7AEA3BC54}" type="pres">
      <dgm:prSet presAssocID="{BA84E879-E7CB-4B90-B403-3EE85B4571A8}" presName="center1" presStyleLbl="fgShp" presStyleIdx="0" presStyleCnt="2"/>
      <dgm:spPr/>
    </dgm:pt>
    <dgm:pt modelId="{BE1C5331-233F-42D4-97EA-1B24D7F1650C}" type="pres">
      <dgm:prSet presAssocID="{BA84E879-E7CB-4B90-B403-3EE85B4571A8}" presName="center2" presStyleLbl="fgShp" presStyleIdx="1" presStyleCnt="2"/>
      <dgm:spPr/>
    </dgm:pt>
  </dgm:ptLst>
  <dgm:cxnLst>
    <dgm:cxn modelId="{9AF6EFE7-70E8-459E-ADAB-B7916A609A6A}" type="presOf" srcId="{0F289B8E-B924-4475-AD54-2FA3FE07F960}" destId="{ACDC221B-4ECA-41D0-B276-8A1128079CD3}" srcOrd="1" destOrd="0" presId="urn:microsoft.com/office/officeart/2005/8/layout/cycle4#1"/>
    <dgm:cxn modelId="{F79CCD59-548F-451F-A667-5654233E730C}" type="presOf" srcId="{C21B93DB-BB34-440A-B16C-9DDEB10C573B}" destId="{26A26766-B2A0-421D-A517-EE599C943077}" srcOrd="0" destOrd="0" presId="urn:microsoft.com/office/officeart/2005/8/layout/cycle4#1"/>
    <dgm:cxn modelId="{9161028D-EABF-41D2-B027-128A337E23A9}" type="presOf" srcId="{9C037DFD-F29E-46CF-8E1C-89B57F572B87}" destId="{684D254A-2873-48AD-97C5-2A3857532B00}" srcOrd="0" destOrd="0" presId="urn:microsoft.com/office/officeart/2005/8/layout/cycle4#1"/>
    <dgm:cxn modelId="{AEAC149C-DD4E-451D-853F-D4059C453310}" srcId="{7ECB48BD-401A-452B-A37A-B876ADE8B487}" destId="{C21B93DB-BB34-440A-B16C-9DDEB10C573B}" srcOrd="0" destOrd="0" parTransId="{5D141904-D927-4E48-BE53-1DEBF0BFAC2B}" sibTransId="{662848FB-1D7E-476E-AAE2-A24C5FDE5875}"/>
    <dgm:cxn modelId="{84B41E35-58CF-48D5-9350-897DC564FA9D}" srcId="{BA84E879-E7CB-4B90-B403-3EE85B4571A8}" destId="{F4246ACA-E6D0-4CCA-837E-E6290894E9AD}" srcOrd="3" destOrd="0" parTransId="{90567573-C932-4595-AB88-05152EDDB6C5}" sibTransId="{D6638293-651E-492D-8879-693C398FACCD}"/>
    <dgm:cxn modelId="{0A6D0FC2-888C-4F7F-94D0-1068BFC020F1}" type="presOf" srcId="{F4246ACA-E6D0-4CCA-837E-E6290894E9AD}" destId="{01772B8B-EF94-4040-A732-58110BDDF6C7}" srcOrd="0" destOrd="0" presId="urn:microsoft.com/office/officeart/2005/8/layout/cycle4#1"/>
    <dgm:cxn modelId="{9FE8609E-E61A-4BBD-A304-56206943ADC0}" srcId="{BA84E879-E7CB-4B90-B403-3EE85B4571A8}" destId="{7ECB48BD-401A-452B-A37A-B876ADE8B487}" srcOrd="2" destOrd="0" parTransId="{1DEFE2BC-7C83-4369-981A-793528C66F5A}" sibTransId="{59B5B58E-149C-4E84-87C5-08477BCDCED1}"/>
    <dgm:cxn modelId="{6C2758E3-E4EB-44DC-8A0C-AE5E20203FC1}" type="presOf" srcId="{B16783E4-97EE-474F-9601-8358EC2DA9D9}" destId="{9D9F0671-8B0C-4AB9-8DBD-739D268FC393}" srcOrd="0" destOrd="0" presId="urn:microsoft.com/office/officeart/2005/8/layout/cycle4#1"/>
    <dgm:cxn modelId="{A380943C-2545-4FD7-BC1E-9E5BF2AAA775}" srcId="{BA84E879-E7CB-4B90-B403-3EE85B4571A8}" destId="{B16783E4-97EE-474F-9601-8358EC2DA9D9}" srcOrd="0" destOrd="0" parTransId="{7D2CE703-BBA1-43F3-A08F-22A423133647}" sibTransId="{5ABD97FB-DD42-429A-B286-7BF27580D0A0}"/>
    <dgm:cxn modelId="{ABFD3B5A-164D-47AB-B829-B8390EC2F2E5}" srcId="{BC3B8E19-9611-47C1-9F9A-AEC55B6889D5}" destId="{0F289B8E-B924-4475-AD54-2FA3FE07F960}" srcOrd="0" destOrd="0" parTransId="{7855B72E-F138-4F3D-93BC-4575A0008B26}" sibTransId="{F93DB92D-34AE-4DEB-8C6B-B726A1E27DB2}"/>
    <dgm:cxn modelId="{A6324924-00C7-470A-BB35-F8426EDE3841}" type="presOf" srcId="{0F289B8E-B924-4475-AD54-2FA3FE07F960}" destId="{26508265-8A49-4E1C-8FA6-C5970445E088}" srcOrd="0" destOrd="0" presId="urn:microsoft.com/office/officeart/2005/8/layout/cycle4#1"/>
    <dgm:cxn modelId="{38925667-6431-4C94-9E3B-9CF500E62C30}" type="presOf" srcId="{BA84E879-E7CB-4B90-B403-3EE85B4571A8}" destId="{79CDAB36-4955-4D74-A451-98BC461960F0}" srcOrd="0" destOrd="0" presId="urn:microsoft.com/office/officeart/2005/8/layout/cycle4#1"/>
    <dgm:cxn modelId="{6D502429-ECF6-4172-A541-187F0ED863BB}" type="presOf" srcId="{C21B93DB-BB34-440A-B16C-9DDEB10C573B}" destId="{39AF550F-3900-43A9-ADE2-5D791BD785B8}" srcOrd="1" destOrd="0" presId="urn:microsoft.com/office/officeart/2005/8/layout/cycle4#1"/>
    <dgm:cxn modelId="{DADA151A-B277-49F3-9C24-B6BA6886BC79}" type="presOf" srcId="{9C037DFD-F29E-46CF-8E1C-89B57F572B87}" destId="{ED2B6397-0602-4881-9322-75892E91E435}" srcOrd="1" destOrd="0" presId="urn:microsoft.com/office/officeart/2005/8/layout/cycle4#1"/>
    <dgm:cxn modelId="{9F14F551-9C33-47B7-8FA0-790C8437FBDE}" srcId="{B16783E4-97EE-474F-9601-8358EC2DA9D9}" destId="{9C037DFD-F29E-46CF-8E1C-89B57F572B87}" srcOrd="0" destOrd="0" parTransId="{3DB6C3CA-5DC4-4CE9-A102-414FCEA2342E}" sibTransId="{1018D1C3-6584-4DBF-93A4-9C2D3288FB4B}"/>
    <dgm:cxn modelId="{E37B634D-5D03-4BE9-9467-5A35384AD0FC}" type="presOf" srcId="{8297EEE5-F6FB-437D-B812-A3020F694138}" destId="{2DF8EDE8-2E7D-421C-A7BE-9137CB2FE189}" srcOrd="0" destOrd="0" presId="urn:microsoft.com/office/officeart/2005/8/layout/cycle4#1"/>
    <dgm:cxn modelId="{A7BAB9EC-0065-44F6-9B39-D00B65B78CB7}" srcId="{BA84E879-E7CB-4B90-B403-3EE85B4571A8}" destId="{BC3B8E19-9611-47C1-9F9A-AEC55B6889D5}" srcOrd="1" destOrd="0" parTransId="{6389A4F1-80AF-48E6-99FA-5C77A06317F5}" sibTransId="{D593222B-BDFA-4BBF-9C60-9E01D1B8470B}"/>
    <dgm:cxn modelId="{A43A3723-32D2-4D08-A55E-6E70AE1E6CD6}" type="presOf" srcId="{7ECB48BD-401A-452B-A37A-B876ADE8B487}" destId="{0CDC1FA6-3A1E-42B0-8022-4F7ED211B800}" srcOrd="0" destOrd="0" presId="urn:microsoft.com/office/officeart/2005/8/layout/cycle4#1"/>
    <dgm:cxn modelId="{8F1ED311-409E-41F0-A355-2EFCB51844BE}" srcId="{F4246ACA-E6D0-4CCA-837E-E6290894E9AD}" destId="{8297EEE5-F6FB-437D-B812-A3020F694138}" srcOrd="0" destOrd="0" parTransId="{5DE41DC5-3105-4172-A046-22DFC83640C1}" sibTransId="{2362E350-739D-4913-BD20-8A3D5827BA50}"/>
    <dgm:cxn modelId="{56290011-5393-4E53-9F59-064062CB399F}" type="presOf" srcId="{8297EEE5-F6FB-437D-B812-A3020F694138}" destId="{6A796982-71B4-4D09-BCFC-8E8B68419347}" srcOrd="1" destOrd="0" presId="urn:microsoft.com/office/officeart/2005/8/layout/cycle4#1"/>
    <dgm:cxn modelId="{FA5BE8F1-0200-4A8C-9F97-C0320269A99E}" type="presOf" srcId="{BC3B8E19-9611-47C1-9F9A-AEC55B6889D5}" destId="{03F6FAEA-2C48-4857-88BD-F630D4E750AD}" srcOrd="0" destOrd="0" presId="urn:microsoft.com/office/officeart/2005/8/layout/cycle4#1"/>
    <dgm:cxn modelId="{4630746C-77FD-4AF3-85F0-00FC7EFDB5B8}" type="presParOf" srcId="{79CDAB36-4955-4D74-A451-98BC461960F0}" destId="{0BFF7325-801C-47EF-B475-0FDD282D6006}" srcOrd="0" destOrd="0" presId="urn:microsoft.com/office/officeart/2005/8/layout/cycle4#1"/>
    <dgm:cxn modelId="{FDFC365E-BBB7-4303-87DC-EBA560FFC142}" type="presParOf" srcId="{0BFF7325-801C-47EF-B475-0FDD282D6006}" destId="{E43A4277-00D5-4AAF-9B89-3E3B80202BFF}" srcOrd="0" destOrd="0" presId="urn:microsoft.com/office/officeart/2005/8/layout/cycle4#1"/>
    <dgm:cxn modelId="{A1C82D8C-94EE-4021-8AFD-971440D4C8AA}" type="presParOf" srcId="{E43A4277-00D5-4AAF-9B89-3E3B80202BFF}" destId="{684D254A-2873-48AD-97C5-2A3857532B00}" srcOrd="0" destOrd="0" presId="urn:microsoft.com/office/officeart/2005/8/layout/cycle4#1"/>
    <dgm:cxn modelId="{1CA73268-530A-4827-9BA3-403D68635A63}" type="presParOf" srcId="{E43A4277-00D5-4AAF-9B89-3E3B80202BFF}" destId="{ED2B6397-0602-4881-9322-75892E91E435}" srcOrd="1" destOrd="0" presId="urn:microsoft.com/office/officeart/2005/8/layout/cycle4#1"/>
    <dgm:cxn modelId="{080325CB-52D5-44C9-AEC7-352B593B445B}" type="presParOf" srcId="{0BFF7325-801C-47EF-B475-0FDD282D6006}" destId="{CA6DA9F5-8691-435A-AB08-D28C0E217DAE}" srcOrd="1" destOrd="0" presId="urn:microsoft.com/office/officeart/2005/8/layout/cycle4#1"/>
    <dgm:cxn modelId="{66AAB7E2-67BD-4ADC-AD50-B1DB6BCC6D4C}" type="presParOf" srcId="{CA6DA9F5-8691-435A-AB08-D28C0E217DAE}" destId="{26508265-8A49-4E1C-8FA6-C5970445E088}" srcOrd="0" destOrd="0" presId="urn:microsoft.com/office/officeart/2005/8/layout/cycle4#1"/>
    <dgm:cxn modelId="{DC32E467-711B-4D4F-AB28-2F55BCDBCE48}" type="presParOf" srcId="{CA6DA9F5-8691-435A-AB08-D28C0E217DAE}" destId="{ACDC221B-4ECA-41D0-B276-8A1128079CD3}" srcOrd="1" destOrd="0" presId="urn:microsoft.com/office/officeart/2005/8/layout/cycle4#1"/>
    <dgm:cxn modelId="{0F7A0820-4159-4139-B259-4409D2BAA17A}" type="presParOf" srcId="{0BFF7325-801C-47EF-B475-0FDD282D6006}" destId="{26EAA079-5AAE-48D3-A6F1-02B5D74E8AD5}" srcOrd="2" destOrd="0" presId="urn:microsoft.com/office/officeart/2005/8/layout/cycle4#1"/>
    <dgm:cxn modelId="{55769545-8DE0-4BBE-BD2E-6043F1F5052D}" type="presParOf" srcId="{26EAA079-5AAE-48D3-A6F1-02B5D74E8AD5}" destId="{26A26766-B2A0-421D-A517-EE599C943077}" srcOrd="0" destOrd="0" presId="urn:microsoft.com/office/officeart/2005/8/layout/cycle4#1"/>
    <dgm:cxn modelId="{852D913C-3820-4C67-8DE0-A980555C2FA8}" type="presParOf" srcId="{26EAA079-5AAE-48D3-A6F1-02B5D74E8AD5}" destId="{39AF550F-3900-43A9-ADE2-5D791BD785B8}" srcOrd="1" destOrd="0" presId="urn:microsoft.com/office/officeart/2005/8/layout/cycle4#1"/>
    <dgm:cxn modelId="{529A5A50-850A-4424-9917-AB5B8321C311}" type="presParOf" srcId="{0BFF7325-801C-47EF-B475-0FDD282D6006}" destId="{EFA89AA4-BFB2-4C56-89F2-5A189B74B7EC}" srcOrd="3" destOrd="0" presId="urn:microsoft.com/office/officeart/2005/8/layout/cycle4#1"/>
    <dgm:cxn modelId="{EFE64385-8A25-44AC-8E05-C1493D73E554}" type="presParOf" srcId="{EFA89AA4-BFB2-4C56-89F2-5A189B74B7EC}" destId="{2DF8EDE8-2E7D-421C-A7BE-9137CB2FE189}" srcOrd="0" destOrd="0" presId="urn:microsoft.com/office/officeart/2005/8/layout/cycle4#1"/>
    <dgm:cxn modelId="{A2466F39-77F3-4E27-BCFD-AC5DC85838BE}" type="presParOf" srcId="{EFA89AA4-BFB2-4C56-89F2-5A189B74B7EC}" destId="{6A796982-71B4-4D09-BCFC-8E8B68419347}" srcOrd="1" destOrd="0" presId="urn:microsoft.com/office/officeart/2005/8/layout/cycle4#1"/>
    <dgm:cxn modelId="{69F4A90E-65EA-43B6-B42D-486958AABA7F}" type="presParOf" srcId="{0BFF7325-801C-47EF-B475-0FDD282D6006}" destId="{3B6AC6A6-50D6-469C-A59E-D6B2C3BF56EC}" srcOrd="4" destOrd="0" presId="urn:microsoft.com/office/officeart/2005/8/layout/cycle4#1"/>
    <dgm:cxn modelId="{1188AF2E-D2C3-493D-96FD-0CAE57D279CB}" type="presParOf" srcId="{79CDAB36-4955-4D74-A451-98BC461960F0}" destId="{FE78D7AC-6E1C-4405-91F5-CD5209B974A2}" srcOrd="1" destOrd="0" presId="urn:microsoft.com/office/officeart/2005/8/layout/cycle4#1"/>
    <dgm:cxn modelId="{7F1B44BB-B25C-496B-B333-4B807D42C822}" type="presParOf" srcId="{FE78D7AC-6E1C-4405-91F5-CD5209B974A2}" destId="{9D9F0671-8B0C-4AB9-8DBD-739D268FC393}" srcOrd="0" destOrd="0" presId="urn:microsoft.com/office/officeart/2005/8/layout/cycle4#1"/>
    <dgm:cxn modelId="{0625B879-AADC-4036-B0E3-E0BFA7EB0DEE}" type="presParOf" srcId="{FE78D7AC-6E1C-4405-91F5-CD5209B974A2}" destId="{03F6FAEA-2C48-4857-88BD-F630D4E750AD}" srcOrd="1" destOrd="0" presId="urn:microsoft.com/office/officeart/2005/8/layout/cycle4#1"/>
    <dgm:cxn modelId="{03266658-BE60-4003-B5C4-03513FFF6346}" type="presParOf" srcId="{FE78D7AC-6E1C-4405-91F5-CD5209B974A2}" destId="{0CDC1FA6-3A1E-42B0-8022-4F7ED211B800}" srcOrd="2" destOrd="0" presId="urn:microsoft.com/office/officeart/2005/8/layout/cycle4#1"/>
    <dgm:cxn modelId="{0A15AB7A-5929-4BDD-9951-D6502820053D}" type="presParOf" srcId="{FE78D7AC-6E1C-4405-91F5-CD5209B974A2}" destId="{01772B8B-EF94-4040-A732-58110BDDF6C7}" srcOrd="3" destOrd="0" presId="urn:microsoft.com/office/officeart/2005/8/layout/cycle4#1"/>
    <dgm:cxn modelId="{1B4144BE-BE33-4E45-86B8-773788D5151B}" type="presParOf" srcId="{FE78D7AC-6E1C-4405-91F5-CD5209B974A2}" destId="{CC4198BC-E100-4DB0-983B-C4E507B9194F}" srcOrd="4" destOrd="0" presId="urn:microsoft.com/office/officeart/2005/8/layout/cycle4#1"/>
    <dgm:cxn modelId="{18D43C41-4014-47E8-9740-047A150CCF43}" type="presParOf" srcId="{79CDAB36-4955-4D74-A451-98BC461960F0}" destId="{92D02D36-0A1F-4EE5-8750-6AB7AEA3BC54}" srcOrd="2" destOrd="0" presId="urn:microsoft.com/office/officeart/2005/8/layout/cycle4#1"/>
    <dgm:cxn modelId="{C8379F25-27B3-4536-B10E-83C0C077B4E4}" type="presParOf" srcId="{79CDAB36-4955-4D74-A451-98BC461960F0}" destId="{BE1C5331-233F-42D4-97EA-1B24D7F1650C}" srcOrd="3" destOrd="0" presId="urn:microsoft.com/office/officeart/2005/8/layout/cycle4#1"/>
  </dgm:cxnLst>
  <dgm:bg>
    <a:solidFill>
      <a:schemeClr val="accent6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D2956AC-B933-4A78-A09F-82857C0989B1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E059CC6-018D-4592-8326-4F987206493D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9088F3B9-7193-47AB-881A-CD9ADC4B93DC}" type="parTrans" cxnId="{1041161D-E28B-4176-A9C0-ADC83EF1DFBB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BEE02089-7B33-42B1-B539-204978998AF1}" type="sibTrans" cxnId="{1041161D-E28B-4176-A9C0-ADC83EF1DFBB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C4645FAB-0F9F-4BD4-90D6-B3C260A39549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95B91ADB-4674-4CD1-82E7-79ADD6F73ECC}" type="parTrans" cxnId="{21FDC4A7-D9EC-4C7C-AF53-EC9EAA5C1986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89F470B2-BAC1-4048-B0E2-B08D764ACF27}" type="sibTrans" cxnId="{21FDC4A7-D9EC-4C7C-AF53-EC9EAA5C1986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72919FE4-F68F-4D11-960E-BC4A1740EC75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7BB83669-D469-4AE1-BB6E-70F2A84D3DE0}" type="parTrans" cxnId="{467DE170-3134-40CD-8531-5D03DE1D358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3DD289AC-DB52-4533-BEFC-C45F9C19DAD1}" type="sibTrans" cxnId="{467DE170-3134-40CD-8531-5D03DE1D358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99FB58CE-E128-4E6E-98D1-A191373E7843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Условия для самопознания и самореализации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FCB5521-F4E3-4FF6-A6B5-DE90492DAEF7}" type="parTrans" cxnId="{B9EF57C2-574E-4B8B-ABFF-19C7EDC5FEA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8F027493-F8CF-4D2B-A58E-35CF4B0D514E}" type="sibTrans" cxnId="{B9EF57C2-574E-4B8B-ABFF-19C7EDC5FEA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F578B747-7FB7-4DD2-B62E-165E045F5A00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185B4E7-2379-4CDE-AB9B-EC0285B13927}" type="parTrans" cxnId="{D8C2D228-A62C-4B22-AEAF-8546AE1E47A3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BD8B1A65-6BCC-4936-8277-5D3DCC7C40CE}" type="sibTrans" cxnId="{D8C2D228-A62C-4B22-AEAF-8546AE1E47A3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94B0C94B-A5F2-44AE-8281-5481F8D935FD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2B8C449D-408A-459E-9F9E-70EE74B2E630}" type="parTrans" cxnId="{3F98BA9B-59D6-422D-A766-C1DD781D1438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31E4243F-C291-4975-A046-8BF7D7993596}" type="sibTrans" cxnId="{3F98BA9B-59D6-422D-A766-C1DD781D1438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F028A378-DFC5-4039-8B45-E25D865DAE55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AA753CC-38E4-49E0-99FD-B165D82ED8B8}" type="parTrans" cxnId="{5166B590-215E-4968-A869-1D846C9B0004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F0BEA1B4-A719-4725-AD5D-A0047BBD0B6D}" type="sibTrans" cxnId="{5166B590-215E-4968-A869-1D846C9B0004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66DDC1EE-267C-4662-A0CF-45C0F591FCCF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FA979513-9063-4430-B028-B8A03C7B243F}" type="sibTrans" cxnId="{FA7DA8C2-9A74-4855-99EB-FF80FDB50827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F2C5B6ED-5D27-4F5C-83FE-4E2CFE8BCE5A}" type="parTrans" cxnId="{FA7DA8C2-9A74-4855-99EB-FF80FDB50827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4C66EAF6-75B9-4861-A0E3-14D6C2616357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Условия для получения знаний и навыков</a:t>
          </a:r>
        </a:p>
      </dgm:t>
    </dgm:pt>
    <dgm:pt modelId="{73505C70-8543-412C-A12B-5CF41D2AB068}" type="parTrans" cxnId="{9605F9B0-49BB-4A5D-914C-B21418907EF6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A738E65E-4D01-4F12-B9EF-7D9BD3A50827}" type="sibTrans" cxnId="{9605F9B0-49BB-4A5D-914C-B21418907EF6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326A895A-5359-4249-90CA-6BA213052A87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1DF52A78-999F-4538-8BCE-9213E026321E}" type="parTrans" cxnId="{CCCA3723-C5F3-4E73-97B3-116D8BE01E42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87736CD9-49A4-4E2A-8F63-59EBC612C830}" type="sibTrans" cxnId="{CCCA3723-C5F3-4E73-97B3-116D8BE01E42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60A6ADA1-0F05-4DB1-AFA0-5A58D443B5B3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Действие в собственных интересах, завоевание авторитета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3DE59402-12E0-4EED-ABB8-683534156000}" type="parTrans" cxnId="{A3F03ED7-23E4-4B64-851F-6E9722B8FCCF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42661B29-29C3-4B80-8A74-EBD92FF1133C}" type="sibTrans" cxnId="{A3F03ED7-23E4-4B64-851F-6E9722B8FCCF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521A72DE-DBBA-4651-8468-5BBF4FF7979C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Создание комфортной </a:t>
          </a:r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здоровьесберегающей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среды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83CD86D9-1926-4353-8853-039B1AE53084}" type="parTrans" cxnId="{878EA235-7061-492D-85FD-34CA444426C7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789CF854-79F6-418F-9B38-614AB0B6AAE2}" type="sibTrans" cxnId="{878EA235-7061-492D-85FD-34CA444426C7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06085050-E0B3-41C2-BE7F-FAC3AB0FFD84}" type="pres">
      <dgm:prSet presAssocID="{6D2956AC-B933-4A78-A09F-82857C0989B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F702C9-3745-418A-99C5-661474035CF4}" type="pres">
      <dgm:prSet presAssocID="{6E059CC6-018D-4592-8326-4F987206493D}" presName="composite" presStyleCnt="0"/>
      <dgm:spPr/>
    </dgm:pt>
    <dgm:pt modelId="{2A017F5D-1853-496D-BE56-D529D4D8864A}" type="pres">
      <dgm:prSet presAssocID="{6E059CC6-018D-4592-8326-4F987206493D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41E35-02BD-494B-B4C9-9D1DAB294029}" type="pres">
      <dgm:prSet presAssocID="{6E059CC6-018D-4592-8326-4F987206493D}" presName="descendantText" presStyleLbl="alignAcc1" presStyleIdx="0" presStyleCnt="4" custScaleY="1231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27B4E-B156-457E-8C55-7AABA9132764}" type="pres">
      <dgm:prSet presAssocID="{BEE02089-7B33-42B1-B539-204978998AF1}" presName="sp" presStyleCnt="0"/>
      <dgm:spPr/>
    </dgm:pt>
    <dgm:pt modelId="{33438586-5471-405A-A961-B1BD3A8F4C37}" type="pres">
      <dgm:prSet presAssocID="{72919FE4-F68F-4D11-960E-BC4A1740EC75}" presName="composite" presStyleCnt="0"/>
      <dgm:spPr/>
    </dgm:pt>
    <dgm:pt modelId="{CEA4E8EE-DE6E-44C6-AAE6-D06B4C741A23}" type="pres">
      <dgm:prSet presAssocID="{72919FE4-F68F-4D11-960E-BC4A1740EC75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2EA9F4-535A-4700-B55D-7CD393996992}" type="pres">
      <dgm:prSet presAssocID="{72919FE4-F68F-4D11-960E-BC4A1740EC75}" presName="descendantText" presStyleLbl="alignAcc1" presStyleIdx="1" presStyleCnt="4" custLinFactNeighborX="-608" custLinFactNeighborY="-37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987B5F-2AFE-4942-9002-1516CCB8F89B}" type="pres">
      <dgm:prSet presAssocID="{3DD289AC-DB52-4533-BEFC-C45F9C19DAD1}" presName="sp" presStyleCnt="0"/>
      <dgm:spPr/>
    </dgm:pt>
    <dgm:pt modelId="{0AC1EA5A-597C-490A-962A-DE2C858A3EA2}" type="pres">
      <dgm:prSet presAssocID="{F578B747-7FB7-4DD2-B62E-165E045F5A00}" presName="composite" presStyleCnt="0"/>
      <dgm:spPr/>
    </dgm:pt>
    <dgm:pt modelId="{92B3C8A5-D473-4460-BB0B-B6A080E22219}" type="pres">
      <dgm:prSet presAssocID="{F578B747-7FB7-4DD2-B62E-165E045F5A00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E80FE1-BEA0-4E76-BB87-1C986C67124A}" type="pres">
      <dgm:prSet presAssocID="{F578B747-7FB7-4DD2-B62E-165E045F5A00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C8F042-09D9-4685-A749-FA0899A0D5E0}" type="pres">
      <dgm:prSet presAssocID="{BD8B1A65-6BCC-4936-8277-5D3DCC7C40CE}" presName="sp" presStyleCnt="0"/>
      <dgm:spPr/>
    </dgm:pt>
    <dgm:pt modelId="{2FDC235F-6710-4709-932F-56DF4F1E0643}" type="pres">
      <dgm:prSet presAssocID="{66DDC1EE-267C-4662-A0CF-45C0F591FCCF}" presName="composite" presStyleCnt="0"/>
      <dgm:spPr/>
    </dgm:pt>
    <dgm:pt modelId="{65C7B88B-7056-4E4F-8250-F8B8FFB7EE46}" type="pres">
      <dgm:prSet presAssocID="{66DDC1EE-267C-4662-A0CF-45C0F591FCCF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9844D4-2C5A-4D65-814B-401FCC10BEE5}" type="pres">
      <dgm:prSet presAssocID="{66DDC1EE-267C-4662-A0CF-45C0F591FCCF}" presName="descendantText" presStyleLbl="alignAcc1" presStyleIdx="3" presStyleCnt="4" custScaleY="164811" custLinFactNeighborX="-618" custLinFactNeighborY="86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E73707-CD98-428A-9F12-302480628692}" type="presOf" srcId="{4C66EAF6-75B9-4861-A0E3-14D6C2616357}" destId="{63E80FE1-BEA0-4E76-BB87-1C986C67124A}" srcOrd="0" destOrd="1" presId="urn:microsoft.com/office/officeart/2005/8/layout/chevron2"/>
    <dgm:cxn modelId="{66D666B5-142D-4AB9-8D80-C98CD93536CE}" type="presOf" srcId="{6D2956AC-B933-4A78-A09F-82857C0989B1}" destId="{06085050-E0B3-41C2-BE7F-FAC3AB0FFD84}" srcOrd="0" destOrd="0" presId="urn:microsoft.com/office/officeart/2005/8/layout/chevron2"/>
    <dgm:cxn modelId="{5166B590-215E-4968-A869-1D846C9B0004}" srcId="{66DDC1EE-267C-4662-A0CF-45C0F591FCCF}" destId="{F028A378-DFC5-4039-8B45-E25D865DAE55}" srcOrd="0" destOrd="0" parTransId="{CAA753CC-38E4-49E0-99FD-B165D82ED8B8}" sibTransId="{F0BEA1B4-A719-4725-AD5D-A0047BBD0B6D}"/>
    <dgm:cxn modelId="{B9EF57C2-574E-4B8B-ABFF-19C7EDC5FEAE}" srcId="{72919FE4-F68F-4D11-960E-BC4A1740EC75}" destId="{99FB58CE-E128-4E6E-98D1-A191373E7843}" srcOrd="0" destOrd="0" parTransId="{CFCB5521-F4E3-4FF6-A6B5-DE90492DAEF7}" sibTransId="{8F027493-F8CF-4D2B-A58E-35CF4B0D514E}"/>
    <dgm:cxn modelId="{E62D5A43-51C1-4BB4-B4AB-4A03A00F4D25}" type="presOf" srcId="{99FB58CE-E128-4E6E-98D1-A191373E7843}" destId="{4A2EA9F4-535A-4700-B55D-7CD393996992}" srcOrd="0" destOrd="0" presId="urn:microsoft.com/office/officeart/2005/8/layout/chevron2"/>
    <dgm:cxn modelId="{358D4382-39B0-4CC1-B447-B03F5C9D7287}" type="presOf" srcId="{72919FE4-F68F-4D11-960E-BC4A1740EC75}" destId="{CEA4E8EE-DE6E-44C6-AAE6-D06B4C741A23}" srcOrd="0" destOrd="0" presId="urn:microsoft.com/office/officeart/2005/8/layout/chevron2"/>
    <dgm:cxn modelId="{28C5CC86-A5A5-48C2-8B17-84BEED4682EE}" type="presOf" srcId="{60A6ADA1-0F05-4DB1-AFA0-5A58D443B5B3}" destId="{CE9844D4-2C5A-4D65-814B-401FCC10BEE5}" srcOrd="0" destOrd="1" presId="urn:microsoft.com/office/officeart/2005/8/layout/chevron2"/>
    <dgm:cxn modelId="{FA7DA8C2-9A74-4855-99EB-FF80FDB50827}" srcId="{6D2956AC-B933-4A78-A09F-82857C0989B1}" destId="{66DDC1EE-267C-4662-A0CF-45C0F591FCCF}" srcOrd="3" destOrd="0" parTransId="{F2C5B6ED-5D27-4F5C-83FE-4E2CFE8BCE5A}" sibTransId="{FA979513-9063-4430-B028-B8A03C7B243F}"/>
    <dgm:cxn modelId="{2CEBE6EE-9F4F-4FB2-A0B7-8C6AFB30AB00}" type="presOf" srcId="{521A72DE-DBBA-4651-8468-5BBF4FF7979C}" destId="{B2841E35-02BD-494B-B4C9-9D1DAB294029}" srcOrd="0" destOrd="1" presId="urn:microsoft.com/office/officeart/2005/8/layout/chevron2"/>
    <dgm:cxn modelId="{7B15AE44-9D89-4695-84E7-9F0925BD37BD}" type="presOf" srcId="{C4645FAB-0F9F-4BD4-90D6-B3C260A39549}" destId="{B2841E35-02BD-494B-B4C9-9D1DAB294029}" srcOrd="0" destOrd="0" presId="urn:microsoft.com/office/officeart/2005/8/layout/chevron2"/>
    <dgm:cxn modelId="{A3F03ED7-23E4-4B64-851F-6E9722B8FCCF}" srcId="{66DDC1EE-267C-4662-A0CF-45C0F591FCCF}" destId="{60A6ADA1-0F05-4DB1-AFA0-5A58D443B5B3}" srcOrd="1" destOrd="0" parTransId="{3DE59402-12E0-4EED-ABB8-683534156000}" sibTransId="{42661B29-29C3-4B80-8A74-EBD92FF1133C}"/>
    <dgm:cxn modelId="{34C62346-A875-4FC5-BF08-B385C0BB3A7D}" type="presOf" srcId="{6E059CC6-018D-4592-8326-4F987206493D}" destId="{2A017F5D-1853-496D-BE56-D529D4D8864A}" srcOrd="0" destOrd="0" presId="urn:microsoft.com/office/officeart/2005/8/layout/chevron2"/>
    <dgm:cxn modelId="{3F98BA9B-59D6-422D-A766-C1DD781D1438}" srcId="{F578B747-7FB7-4DD2-B62E-165E045F5A00}" destId="{94B0C94B-A5F2-44AE-8281-5481F8D935FD}" srcOrd="0" destOrd="0" parTransId="{2B8C449D-408A-459E-9F9E-70EE74B2E630}" sibTransId="{31E4243F-C291-4975-A046-8BF7D7993596}"/>
    <dgm:cxn modelId="{BCF545C2-23EB-403F-B936-2957E3F58602}" type="presOf" srcId="{94B0C94B-A5F2-44AE-8281-5481F8D935FD}" destId="{63E80FE1-BEA0-4E76-BB87-1C986C67124A}" srcOrd="0" destOrd="0" presId="urn:microsoft.com/office/officeart/2005/8/layout/chevron2"/>
    <dgm:cxn modelId="{4A684F47-5E95-4ED9-8C8C-35D892ACB202}" type="presOf" srcId="{F028A378-DFC5-4039-8B45-E25D865DAE55}" destId="{CE9844D4-2C5A-4D65-814B-401FCC10BEE5}" srcOrd="0" destOrd="0" presId="urn:microsoft.com/office/officeart/2005/8/layout/chevron2"/>
    <dgm:cxn modelId="{CCCA3723-C5F3-4E73-97B3-116D8BE01E42}" srcId="{6E059CC6-018D-4592-8326-4F987206493D}" destId="{326A895A-5359-4249-90CA-6BA213052A87}" srcOrd="2" destOrd="0" parTransId="{1DF52A78-999F-4538-8BCE-9213E026321E}" sibTransId="{87736CD9-49A4-4E2A-8F63-59EBC612C830}"/>
    <dgm:cxn modelId="{D8C2D228-A62C-4B22-AEAF-8546AE1E47A3}" srcId="{6D2956AC-B933-4A78-A09F-82857C0989B1}" destId="{F578B747-7FB7-4DD2-B62E-165E045F5A00}" srcOrd="2" destOrd="0" parTransId="{A185B4E7-2379-4CDE-AB9B-EC0285B13927}" sibTransId="{BD8B1A65-6BCC-4936-8277-5D3DCC7C40CE}"/>
    <dgm:cxn modelId="{9605F9B0-49BB-4A5D-914C-B21418907EF6}" srcId="{F578B747-7FB7-4DD2-B62E-165E045F5A00}" destId="{4C66EAF6-75B9-4861-A0E3-14D6C2616357}" srcOrd="1" destOrd="0" parTransId="{73505C70-8543-412C-A12B-5CF41D2AB068}" sibTransId="{A738E65E-4D01-4F12-B9EF-7D9BD3A50827}"/>
    <dgm:cxn modelId="{467DE170-3134-40CD-8531-5D03DE1D358E}" srcId="{6D2956AC-B933-4A78-A09F-82857C0989B1}" destId="{72919FE4-F68F-4D11-960E-BC4A1740EC75}" srcOrd="1" destOrd="0" parTransId="{7BB83669-D469-4AE1-BB6E-70F2A84D3DE0}" sibTransId="{3DD289AC-DB52-4533-BEFC-C45F9C19DAD1}"/>
    <dgm:cxn modelId="{878EA235-7061-492D-85FD-34CA444426C7}" srcId="{6E059CC6-018D-4592-8326-4F987206493D}" destId="{521A72DE-DBBA-4651-8468-5BBF4FF7979C}" srcOrd="1" destOrd="0" parTransId="{83CD86D9-1926-4353-8853-039B1AE53084}" sibTransId="{789CF854-79F6-418F-9B38-614AB0B6AAE2}"/>
    <dgm:cxn modelId="{21FDC4A7-D9EC-4C7C-AF53-EC9EAA5C1986}" srcId="{6E059CC6-018D-4592-8326-4F987206493D}" destId="{C4645FAB-0F9F-4BD4-90D6-B3C260A39549}" srcOrd="0" destOrd="0" parTransId="{95B91ADB-4674-4CD1-82E7-79ADD6F73ECC}" sibTransId="{89F470B2-BAC1-4048-B0E2-B08D764ACF27}"/>
    <dgm:cxn modelId="{1041161D-E28B-4176-A9C0-ADC83EF1DFBB}" srcId="{6D2956AC-B933-4A78-A09F-82857C0989B1}" destId="{6E059CC6-018D-4592-8326-4F987206493D}" srcOrd="0" destOrd="0" parTransId="{9088F3B9-7193-47AB-881A-CD9ADC4B93DC}" sibTransId="{BEE02089-7B33-42B1-B539-204978998AF1}"/>
    <dgm:cxn modelId="{1CD50250-A328-4B83-A69A-5DF000F496C8}" type="presOf" srcId="{F578B747-7FB7-4DD2-B62E-165E045F5A00}" destId="{92B3C8A5-D473-4460-BB0B-B6A080E22219}" srcOrd="0" destOrd="0" presId="urn:microsoft.com/office/officeart/2005/8/layout/chevron2"/>
    <dgm:cxn modelId="{8EB128CF-DAB5-4840-A37B-8EA1007E1D12}" type="presOf" srcId="{326A895A-5359-4249-90CA-6BA213052A87}" destId="{B2841E35-02BD-494B-B4C9-9D1DAB294029}" srcOrd="0" destOrd="2" presId="urn:microsoft.com/office/officeart/2005/8/layout/chevron2"/>
    <dgm:cxn modelId="{46309533-FD61-4150-81ED-ACF303764B4E}" type="presOf" srcId="{66DDC1EE-267C-4662-A0CF-45C0F591FCCF}" destId="{65C7B88B-7056-4E4F-8250-F8B8FFB7EE46}" srcOrd="0" destOrd="0" presId="urn:microsoft.com/office/officeart/2005/8/layout/chevron2"/>
    <dgm:cxn modelId="{3DE562D8-E266-4CA7-B6A9-EBC03B6717E1}" type="presParOf" srcId="{06085050-E0B3-41C2-BE7F-FAC3AB0FFD84}" destId="{ACF702C9-3745-418A-99C5-661474035CF4}" srcOrd="0" destOrd="0" presId="urn:microsoft.com/office/officeart/2005/8/layout/chevron2"/>
    <dgm:cxn modelId="{E7F1C2AF-5601-4DD4-8964-5A5B8889D305}" type="presParOf" srcId="{ACF702C9-3745-418A-99C5-661474035CF4}" destId="{2A017F5D-1853-496D-BE56-D529D4D8864A}" srcOrd="0" destOrd="0" presId="urn:microsoft.com/office/officeart/2005/8/layout/chevron2"/>
    <dgm:cxn modelId="{9774B971-B317-4FA0-BFB4-5FAE4C43932E}" type="presParOf" srcId="{ACF702C9-3745-418A-99C5-661474035CF4}" destId="{B2841E35-02BD-494B-B4C9-9D1DAB294029}" srcOrd="1" destOrd="0" presId="urn:microsoft.com/office/officeart/2005/8/layout/chevron2"/>
    <dgm:cxn modelId="{EAE82BFD-AF94-4EF4-9632-3A574BB4A6C7}" type="presParOf" srcId="{06085050-E0B3-41C2-BE7F-FAC3AB0FFD84}" destId="{01A27B4E-B156-457E-8C55-7AABA9132764}" srcOrd="1" destOrd="0" presId="urn:microsoft.com/office/officeart/2005/8/layout/chevron2"/>
    <dgm:cxn modelId="{791B6BAE-C2A8-4476-BA32-C37D7FBF7867}" type="presParOf" srcId="{06085050-E0B3-41C2-BE7F-FAC3AB0FFD84}" destId="{33438586-5471-405A-A961-B1BD3A8F4C37}" srcOrd="2" destOrd="0" presId="urn:microsoft.com/office/officeart/2005/8/layout/chevron2"/>
    <dgm:cxn modelId="{C79C18BE-3883-40BB-86F9-505782731F9C}" type="presParOf" srcId="{33438586-5471-405A-A961-B1BD3A8F4C37}" destId="{CEA4E8EE-DE6E-44C6-AAE6-D06B4C741A23}" srcOrd="0" destOrd="0" presId="urn:microsoft.com/office/officeart/2005/8/layout/chevron2"/>
    <dgm:cxn modelId="{D18A5449-382F-4C95-A8D0-7F09F4917887}" type="presParOf" srcId="{33438586-5471-405A-A961-B1BD3A8F4C37}" destId="{4A2EA9F4-535A-4700-B55D-7CD393996992}" srcOrd="1" destOrd="0" presId="urn:microsoft.com/office/officeart/2005/8/layout/chevron2"/>
    <dgm:cxn modelId="{48910C43-5B2D-4FBC-93E8-9FCBE844A81A}" type="presParOf" srcId="{06085050-E0B3-41C2-BE7F-FAC3AB0FFD84}" destId="{6E987B5F-2AFE-4942-9002-1516CCB8F89B}" srcOrd="3" destOrd="0" presId="urn:microsoft.com/office/officeart/2005/8/layout/chevron2"/>
    <dgm:cxn modelId="{4EB57052-F66F-4DA3-8B0E-4C2BC09024ED}" type="presParOf" srcId="{06085050-E0B3-41C2-BE7F-FAC3AB0FFD84}" destId="{0AC1EA5A-597C-490A-962A-DE2C858A3EA2}" srcOrd="4" destOrd="0" presId="urn:microsoft.com/office/officeart/2005/8/layout/chevron2"/>
    <dgm:cxn modelId="{25C2A48C-33EB-4F30-B662-A4B897990F8E}" type="presParOf" srcId="{0AC1EA5A-597C-490A-962A-DE2C858A3EA2}" destId="{92B3C8A5-D473-4460-BB0B-B6A080E22219}" srcOrd="0" destOrd="0" presId="urn:microsoft.com/office/officeart/2005/8/layout/chevron2"/>
    <dgm:cxn modelId="{7B42863B-2293-4A84-9D99-3F6A6F7164EC}" type="presParOf" srcId="{0AC1EA5A-597C-490A-962A-DE2C858A3EA2}" destId="{63E80FE1-BEA0-4E76-BB87-1C986C67124A}" srcOrd="1" destOrd="0" presId="urn:microsoft.com/office/officeart/2005/8/layout/chevron2"/>
    <dgm:cxn modelId="{B0209761-F3CF-451F-9319-BE08C4A4D948}" type="presParOf" srcId="{06085050-E0B3-41C2-BE7F-FAC3AB0FFD84}" destId="{CEC8F042-09D9-4685-A749-FA0899A0D5E0}" srcOrd="5" destOrd="0" presId="urn:microsoft.com/office/officeart/2005/8/layout/chevron2"/>
    <dgm:cxn modelId="{E8C4834A-51C9-452C-8382-EB2A217C4770}" type="presParOf" srcId="{06085050-E0B3-41C2-BE7F-FAC3AB0FFD84}" destId="{2FDC235F-6710-4709-932F-56DF4F1E0643}" srcOrd="6" destOrd="0" presId="urn:microsoft.com/office/officeart/2005/8/layout/chevron2"/>
    <dgm:cxn modelId="{86FDE357-C1A8-4AF9-92DD-1AEC5590999D}" type="presParOf" srcId="{2FDC235F-6710-4709-932F-56DF4F1E0643}" destId="{65C7B88B-7056-4E4F-8250-F8B8FFB7EE46}" srcOrd="0" destOrd="0" presId="urn:microsoft.com/office/officeart/2005/8/layout/chevron2"/>
    <dgm:cxn modelId="{496C27AB-7162-4231-9BD1-6CF26A123B7F}" type="presParOf" srcId="{2FDC235F-6710-4709-932F-56DF4F1E0643}" destId="{CE9844D4-2C5A-4D65-814B-401FCC10BEE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D2956AC-B933-4A78-A09F-82857C0989B1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E059CC6-018D-4592-8326-4F987206493D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9088F3B9-7193-47AB-881A-CD9ADC4B93DC}" type="parTrans" cxnId="{1041161D-E28B-4176-A9C0-ADC83EF1DFBB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BEE02089-7B33-42B1-B539-204978998AF1}" type="sibTrans" cxnId="{1041161D-E28B-4176-A9C0-ADC83EF1DFBB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C4645FAB-0F9F-4BD4-90D6-B3C260A39549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Умение ставить личные цели и определять учебные цели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95B91ADB-4674-4CD1-82E7-79ADD6F73ECC}" type="parTrans" cxnId="{21FDC4A7-D9EC-4C7C-AF53-EC9EAA5C1986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89F470B2-BAC1-4048-B0E2-B08D764ACF27}" type="sibTrans" cxnId="{21FDC4A7-D9EC-4C7C-AF53-EC9EAA5C1986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72919FE4-F68F-4D11-960E-BC4A1740EC75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7BB83669-D469-4AE1-BB6E-70F2A84D3DE0}" type="parTrans" cxnId="{467DE170-3134-40CD-8531-5D03DE1D358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3DD289AC-DB52-4533-BEFC-C45F9C19DAD1}" type="sibTrans" cxnId="{467DE170-3134-40CD-8531-5D03DE1D358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99FB58CE-E128-4E6E-98D1-A191373E7843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Умение принимать решение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CFCB5521-F4E3-4FF6-A6B5-DE90492DAEF7}" type="parTrans" cxnId="{B9EF57C2-574E-4B8B-ABFF-19C7EDC5FEA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8F027493-F8CF-4D2B-A58E-35CF4B0D514E}" type="sibTrans" cxnId="{B9EF57C2-574E-4B8B-ABFF-19C7EDC5FEA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F578B747-7FB7-4DD2-B62E-165E045F5A00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185B4E7-2379-4CDE-AB9B-EC0285B13927}" type="parTrans" cxnId="{D8C2D228-A62C-4B22-AEAF-8546AE1E47A3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BD8B1A65-6BCC-4936-8277-5D3DCC7C40CE}" type="sibTrans" cxnId="{D8C2D228-A62C-4B22-AEAF-8546AE1E47A3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94B0C94B-A5F2-44AE-8281-5481F8D935FD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Осуществление индивидуальной образовательной деятельности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2B8C449D-408A-459E-9F9E-70EE74B2E630}" type="parTrans" cxnId="{3F98BA9B-59D6-422D-A766-C1DD781D1438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31E4243F-C291-4975-A046-8BF7D7993596}" type="sibTrans" cxnId="{3F98BA9B-59D6-422D-A766-C1DD781D1438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548AD07A-09E1-40A2-BF2E-459DC6A5FBA0}">
      <dgm:prSet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CD956550-8540-465F-A8C6-E84765BF620A}" type="parTrans" cxnId="{13C3F1D3-5AF1-4B9D-852C-516355EB87DB}">
      <dgm:prSet/>
      <dgm:spPr/>
      <dgm:t>
        <a:bodyPr/>
        <a:lstStyle/>
        <a:p>
          <a:endParaRPr lang="ru-RU"/>
        </a:p>
      </dgm:t>
    </dgm:pt>
    <dgm:pt modelId="{669E3CBD-4A55-4F6C-990D-0649E1EB84FD}" type="sibTrans" cxnId="{13C3F1D3-5AF1-4B9D-852C-516355EB87DB}">
      <dgm:prSet/>
      <dgm:spPr/>
      <dgm:t>
        <a:bodyPr/>
        <a:lstStyle/>
        <a:p>
          <a:endParaRPr lang="ru-RU"/>
        </a:p>
      </dgm:t>
    </dgm:pt>
    <dgm:pt modelId="{703F23AA-6021-4891-8019-199046DFC016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Составлять план действий по решению проблемы (задачи)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1AB69042-E166-43AD-AB2C-8F7BEE93E7FC}" type="parTrans" cxnId="{32981331-7F93-4A22-AE09-4C83F8D7FD80}">
      <dgm:prSet/>
      <dgm:spPr/>
      <dgm:t>
        <a:bodyPr/>
        <a:lstStyle/>
        <a:p>
          <a:endParaRPr lang="ru-RU"/>
        </a:p>
      </dgm:t>
    </dgm:pt>
    <dgm:pt modelId="{BDB91055-2FA3-4472-B21D-2B0C057A4462}" type="sibTrans" cxnId="{32981331-7F93-4A22-AE09-4C83F8D7FD80}">
      <dgm:prSet/>
      <dgm:spPr/>
      <dgm:t>
        <a:bodyPr/>
        <a:lstStyle/>
        <a:p>
          <a:endParaRPr lang="ru-RU"/>
        </a:p>
      </dgm:t>
    </dgm:pt>
    <dgm:pt modelId="{81C2CCF4-93F2-416B-9D73-34D1A0BD2BE4}">
      <dgm:prSet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7490ED80-D06B-4A91-AD25-5FA439081E03}" type="parTrans" cxnId="{7EA0A868-F5F0-473C-8468-B86AD709AE2F}">
      <dgm:prSet/>
      <dgm:spPr/>
      <dgm:t>
        <a:bodyPr/>
        <a:lstStyle/>
        <a:p>
          <a:endParaRPr lang="ru-RU"/>
        </a:p>
      </dgm:t>
    </dgm:pt>
    <dgm:pt modelId="{91C0E311-00D2-4752-A396-16610D259FF7}" type="sibTrans" cxnId="{7EA0A868-F5F0-473C-8468-B86AD709AE2F}">
      <dgm:prSet/>
      <dgm:spPr/>
      <dgm:t>
        <a:bodyPr/>
        <a:lstStyle/>
        <a:p>
          <a:endParaRPr lang="ru-RU"/>
        </a:p>
      </dgm:t>
    </dgm:pt>
    <dgm:pt modelId="{83EA6477-367F-4C48-BA2C-AC8A5F4E881A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Соотносить результат своей деятельности с целью и оценивать его.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F73E23D2-C063-4D3B-97F5-C07E82BE9BAB}" type="parTrans" cxnId="{FB1AAD9A-7339-4463-ABCE-26481AB69CE9}">
      <dgm:prSet/>
      <dgm:spPr/>
      <dgm:t>
        <a:bodyPr/>
        <a:lstStyle/>
        <a:p>
          <a:endParaRPr lang="ru-RU"/>
        </a:p>
      </dgm:t>
    </dgm:pt>
    <dgm:pt modelId="{B339EE03-06C7-46A5-A688-FB1269BFC2EC}" type="sibTrans" cxnId="{FB1AAD9A-7339-4463-ABCE-26481AB69CE9}">
      <dgm:prSet/>
      <dgm:spPr/>
      <dgm:t>
        <a:bodyPr/>
        <a:lstStyle/>
        <a:p>
          <a:endParaRPr lang="ru-RU"/>
        </a:p>
      </dgm:t>
    </dgm:pt>
    <dgm:pt modelId="{06085050-E0B3-41C2-BE7F-FAC3AB0FFD84}" type="pres">
      <dgm:prSet presAssocID="{6D2956AC-B933-4A78-A09F-82857C0989B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F702C9-3745-418A-99C5-661474035CF4}" type="pres">
      <dgm:prSet presAssocID="{6E059CC6-018D-4592-8326-4F987206493D}" presName="composite" presStyleCnt="0"/>
      <dgm:spPr/>
    </dgm:pt>
    <dgm:pt modelId="{2A017F5D-1853-496D-BE56-D529D4D8864A}" type="pres">
      <dgm:prSet presAssocID="{6E059CC6-018D-4592-8326-4F987206493D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41E35-02BD-494B-B4C9-9D1DAB294029}" type="pres">
      <dgm:prSet presAssocID="{6E059CC6-018D-4592-8326-4F987206493D}" presName="descendantText" presStyleLbl="alignAcc1" presStyleIdx="0" presStyleCnt="5" custScaleY="1231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27B4E-B156-457E-8C55-7AABA9132764}" type="pres">
      <dgm:prSet presAssocID="{BEE02089-7B33-42B1-B539-204978998AF1}" presName="sp" presStyleCnt="0"/>
      <dgm:spPr/>
    </dgm:pt>
    <dgm:pt modelId="{1D7339EB-1E01-42E5-8A49-36E671BF1BB1}" type="pres">
      <dgm:prSet presAssocID="{548AD07A-09E1-40A2-BF2E-459DC6A5FBA0}" presName="composite" presStyleCnt="0"/>
      <dgm:spPr/>
    </dgm:pt>
    <dgm:pt modelId="{B0AC2A77-9CF2-40DF-A3D7-CA9E91A07993}" type="pres">
      <dgm:prSet presAssocID="{548AD07A-09E1-40A2-BF2E-459DC6A5FBA0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5C6FB6-CB65-4443-9B74-08D73AF8E7D7}" type="pres">
      <dgm:prSet presAssocID="{548AD07A-09E1-40A2-BF2E-459DC6A5FBA0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A194BB-F2A8-44CD-8E41-B6AB969B3063}" type="pres">
      <dgm:prSet presAssocID="{669E3CBD-4A55-4F6C-990D-0649E1EB84FD}" presName="sp" presStyleCnt="0"/>
      <dgm:spPr/>
    </dgm:pt>
    <dgm:pt modelId="{33438586-5471-405A-A961-B1BD3A8F4C37}" type="pres">
      <dgm:prSet presAssocID="{72919FE4-F68F-4D11-960E-BC4A1740EC75}" presName="composite" presStyleCnt="0"/>
      <dgm:spPr/>
    </dgm:pt>
    <dgm:pt modelId="{CEA4E8EE-DE6E-44C6-AAE6-D06B4C741A23}" type="pres">
      <dgm:prSet presAssocID="{72919FE4-F68F-4D11-960E-BC4A1740EC75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2EA9F4-535A-4700-B55D-7CD393996992}" type="pres">
      <dgm:prSet presAssocID="{72919FE4-F68F-4D11-960E-BC4A1740EC75}" presName="descendantText" presStyleLbl="alignAcc1" presStyleIdx="2" presStyleCnt="5" custLinFactNeighborX="-608" custLinFactNeighborY="-37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987B5F-2AFE-4942-9002-1516CCB8F89B}" type="pres">
      <dgm:prSet presAssocID="{3DD289AC-DB52-4533-BEFC-C45F9C19DAD1}" presName="sp" presStyleCnt="0"/>
      <dgm:spPr/>
    </dgm:pt>
    <dgm:pt modelId="{0AC1EA5A-597C-490A-962A-DE2C858A3EA2}" type="pres">
      <dgm:prSet presAssocID="{F578B747-7FB7-4DD2-B62E-165E045F5A00}" presName="composite" presStyleCnt="0"/>
      <dgm:spPr/>
    </dgm:pt>
    <dgm:pt modelId="{92B3C8A5-D473-4460-BB0B-B6A080E22219}" type="pres">
      <dgm:prSet presAssocID="{F578B747-7FB7-4DD2-B62E-165E045F5A00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E80FE1-BEA0-4E76-BB87-1C986C67124A}" type="pres">
      <dgm:prSet presAssocID="{F578B747-7FB7-4DD2-B62E-165E045F5A00}" presName="descendantText" presStyleLbl="alignAcc1" presStyleIdx="3" presStyleCnt="5" custScaleY="1278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C8F042-09D9-4685-A749-FA0899A0D5E0}" type="pres">
      <dgm:prSet presAssocID="{BD8B1A65-6BCC-4936-8277-5D3DCC7C40CE}" presName="sp" presStyleCnt="0"/>
      <dgm:spPr/>
    </dgm:pt>
    <dgm:pt modelId="{B84BD5FD-5F34-4D9D-9E6D-1B24DA794876}" type="pres">
      <dgm:prSet presAssocID="{81C2CCF4-93F2-416B-9D73-34D1A0BD2BE4}" presName="composite" presStyleCnt="0"/>
      <dgm:spPr/>
    </dgm:pt>
    <dgm:pt modelId="{277BC576-A609-4498-9376-635F6BB39E41}" type="pres">
      <dgm:prSet presAssocID="{81C2CCF4-93F2-416B-9D73-34D1A0BD2BE4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4B3430-1890-409A-88FE-293419464252}" type="pres">
      <dgm:prSet presAssocID="{81C2CCF4-93F2-416B-9D73-34D1A0BD2BE4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1E7B12-E261-42FC-8327-517C5D2EBCFC}" type="presOf" srcId="{6D2956AC-B933-4A78-A09F-82857C0989B1}" destId="{06085050-E0B3-41C2-BE7F-FAC3AB0FFD84}" srcOrd="0" destOrd="0" presId="urn:microsoft.com/office/officeart/2005/8/layout/chevron2"/>
    <dgm:cxn modelId="{5E4118A4-3ADD-41B8-A4A5-8753D07CA7E1}" type="presOf" srcId="{C4645FAB-0F9F-4BD4-90D6-B3C260A39549}" destId="{B2841E35-02BD-494B-B4C9-9D1DAB294029}" srcOrd="0" destOrd="0" presId="urn:microsoft.com/office/officeart/2005/8/layout/chevron2"/>
    <dgm:cxn modelId="{32981331-7F93-4A22-AE09-4C83F8D7FD80}" srcId="{548AD07A-09E1-40A2-BF2E-459DC6A5FBA0}" destId="{703F23AA-6021-4891-8019-199046DFC016}" srcOrd="0" destOrd="0" parTransId="{1AB69042-E166-43AD-AB2C-8F7BEE93E7FC}" sibTransId="{BDB91055-2FA3-4472-B21D-2B0C057A4462}"/>
    <dgm:cxn modelId="{B9EF57C2-574E-4B8B-ABFF-19C7EDC5FEAE}" srcId="{72919FE4-F68F-4D11-960E-BC4A1740EC75}" destId="{99FB58CE-E128-4E6E-98D1-A191373E7843}" srcOrd="0" destOrd="0" parTransId="{CFCB5521-F4E3-4FF6-A6B5-DE90492DAEF7}" sibTransId="{8F027493-F8CF-4D2B-A58E-35CF4B0D514E}"/>
    <dgm:cxn modelId="{A9095754-4C0D-43BF-8404-06C52000C7C0}" type="presOf" srcId="{72919FE4-F68F-4D11-960E-BC4A1740EC75}" destId="{CEA4E8EE-DE6E-44C6-AAE6-D06B4C741A23}" srcOrd="0" destOrd="0" presId="urn:microsoft.com/office/officeart/2005/8/layout/chevron2"/>
    <dgm:cxn modelId="{784D2BA9-AFE2-421B-AE10-C9F44B987D8A}" type="presOf" srcId="{99FB58CE-E128-4E6E-98D1-A191373E7843}" destId="{4A2EA9F4-535A-4700-B55D-7CD393996992}" srcOrd="0" destOrd="0" presId="urn:microsoft.com/office/officeart/2005/8/layout/chevron2"/>
    <dgm:cxn modelId="{FB1AAD9A-7339-4463-ABCE-26481AB69CE9}" srcId="{81C2CCF4-93F2-416B-9D73-34D1A0BD2BE4}" destId="{83EA6477-367F-4C48-BA2C-AC8A5F4E881A}" srcOrd="0" destOrd="0" parTransId="{F73E23D2-C063-4D3B-97F5-C07E82BE9BAB}" sibTransId="{B339EE03-06C7-46A5-A688-FB1269BFC2EC}"/>
    <dgm:cxn modelId="{2954BB77-4CC9-49BF-B5E5-017B9D6B8A39}" type="presOf" srcId="{548AD07A-09E1-40A2-BF2E-459DC6A5FBA0}" destId="{B0AC2A77-9CF2-40DF-A3D7-CA9E91A07993}" srcOrd="0" destOrd="0" presId="urn:microsoft.com/office/officeart/2005/8/layout/chevron2"/>
    <dgm:cxn modelId="{A603B1FE-F4F9-4DF5-94FF-DAC139457FC2}" type="presOf" srcId="{703F23AA-6021-4891-8019-199046DFC016}" destId="{AE5C6FB6-CB65-4443-9B74-08D73AF8E7D7}" srcOrd="0" destOrd="0" presId="urn:microsoft.com/office/officeart/2005/8/layout/chevron2"/>
    <dgm:cxn modelId="{FE3F9CBE-0F82-4B2D-96B6-28D870BDFB15}" type="presOf" srcId="{83EA6477-367F-4C48-BA2C-AC8A5F4E881A}" destId="{C04B3430-1890-409A-88FE-293419464252}" srcOrd="0" destOrd="0" presId="urn:microsoft.com/office/officeart/2005/8/layout/chevron2"/>
    <dgm:cxn modelId="{3F98BA9B-59D6-422D-A766-C1DD781D1438}" srcId="{F578B747-7FB7-4DD2-B62E-165E045F5A00}" destId="{94B0C94B-A5F2-44AE-8281-5481F8D935FD}" srcOrd="0" destOrd="0" parTransId="{2B8C449D-408A-459E-9F9E-70EE74B2E630}" sibTransId="{31E4243F-C291-4975-A046-8BF7D7993596}"/>
    <dgm:cxn modelId="{BBFE1881-97D7-44AC-BED2-8038BFD6656E}" type="presOf" srcId="{94B0C94B-A5F2-44AE-8281-5481F8D935FD}" destId="{63E80FE1-BEA0-4E76-BB87-1C986C67124A}" srcOrd="0" destOrd="0" presId="urn:microsoft.com/office/officeart/2005/8/layout/chevron2"/>
    <dgm:cxn modelId="{35A673A5-3757-48F4-B986-BE3998CF90FA}" type="presOf" srcId="{81C2CCF4-93F2-416B-9D73-34D1A0BD2BE4}" destId="{277BC576-A609-4498-9376-635F6BB39E41}" srcOrd="0" destOrd="0" presId="urn:microsoft.com/office/officeart/2005/8/layout/chevron2"/>
    <dgm:cxn modelId="{D8C2D228-A62C-4B22-AEAF-8546AE1E47A3}" srcId="{6D2956AC-B933-4A78-A09F-82857C0989B1}" destId="{F578B747-7FB7-4DD2-B62E-165E045F5A00}" srcOrd="3" destOrd="0" parTransId="{A185B4E7-2379-4CDE-AB9B-EC0285B13927}" sibTransId="{BD8B1A65-6BCC-4936-8277-5D3DCC7C40CE}"/>
    <dgm:cxn modelId="{467DE170-3134-40CD-8531-5D03DE1D358E}" srcId="{6D2956AC-B933-4A78-A09F-82857C0989B1}" destId="{72919FE4-F68F-4D11-960E-BC4A1740EC75}" srcOrd="2" destOrd="0" parTransId="{7BB83669-D469-4AE1-BB6E-70F2A84D3DE0}" sibTransId="{3DD289AC-DB52-4533-BEFC-C45F9C19DAD1}"/>
    <dgm:cxn modelId="{975B2644-C2EF-4F1E-BE60-F7F1B206379E}" type="presOf" srcId="{F578B747-7FB7-4DD2-B62E-165E045F5A00}" destId="{92B3C8A5-D473-4460-BB0B-B6A080E22219}" srcOrd="0" destOrd="0" presId="urn:microsoft.com/office/officeart/2005/8/layout/chevron2"/>
    <dgm:cxn modelId="{21FDC4A7-D9EC-4C7C-AF53-EC9EAA5C1986}" srcId="{6E059CC6-018D-4592-8326-4F987206493D}" destId="{C4645FAB-0F9F-4BD4-90D6-B3C260A39549}" srcOrd="0" destOrd="0" parTransId="{95B91ADB-4674-4CD1-82E7-79ADD6F73ECC}" sibTransId="{89F470B2-BAC1-4048-B0E2-B08D764ACF27}"/>
    <dgm:cxn modelId="{1041161D-E28B-4176-A9C0-ADC83EF1DFBB}" srcId="{6D2956AC-B933-4A78-A09F-82857C0989B1}" destId="{6E059CC6-018D-4592-8326-4F987206493D}" srcOrd="0" destOrd="0" parTransId="{9088F3B9-7193-47AB-881A-CD9ADC4B93DC}" sibTransId="{BEE02089-7B33-42B1-B539-204978998AF1}"/>
    <dgm:cxn modelId="{077FAC63-AEDD-4A1F-9575-40AB2BA4132F}" type="presOf" srcId="{6E059CC6-018D-4592-8326-4F987206493D}" destId="{2A017F5D-1853-496D-BE56-D529D4D8864A}" srcOrd="0" destOrd="0" presId="urn:microsoft.com/office/officeart/2005/8/layout/chevron2"/>
    <dgm:cxn modelId="{7EA0A868-F5F0-473C-8468-B86AD709AE2F}" srcId="{6D2956AC-B933-4A78-A09F-82857C0989B1}" destId="{81C2CCF4-93F2-416B-9D73-34D1A0BD2BE4}" srcOrd="4" destOrd="0" parTransId="{7490ED80-D06B-4A91-AD25-5FA439081E03}" sibTransId="{91C0E311-00D2-4752-A396-16610D259FF7}"/>
    <dgm:cxn modelId="{13C3F1D3-5AF1-4B9D-852C-516355EB87DB}" srcId="{6D2956AC-B933-4A78-A09F-82857C0989B1}" destId="{548AD07A-09E1-40A2-BF2E-459DC6A5FBA0}" srcOrd="1" destOrd="0" parTransId="{CD956550-8540-465F-A8C6-E84765BF620A}" sibTransId="{669E3CBD-4A55-4F6C-990D-0649E1EB84FD}"/>
    <dgm:cxn modelId="{ABEFE3E9-5876-4435-B965-C8D9F86078B5}" type="presParOf" srcId="{06085050-E0B3-41C2-BE7F-FAC3AB0FFD84}" destId="{ACF702C9-3745-418A-99C5-661474035CF4}" srcOrd="0" destOrd="0" presId="urn:microsoft.com/office/officeart/2005/8/layout/chevron2"/>
    <dgm:cxn modelId="{EF8EADFB-F285-4184-9DC8-48698FB6C77B}" type="presParOf" srcId="{ACF702C9-3745-418A-99C5-661474035CF4}" destId="{2A017F5D-1853-496D-BE56-D529D4D8864A}" srcOrd="0" destOrd="0" presId="urn:microsoft.com/office/officeart/2005/8/layout/chevron2"/>
    <dgm:cxn modelId="{D7C9DD38-73DD-40E3-BD4E-E6064D15DF0B}" type="presParOf" srcId="{ACF702C9-3745-418A-99C5-661474035CF4}" destId="{B2841E35-02BD-494B-B4C9-9D1DAB294029}" srcOrd="1" destOrd="0" presId="urn:microsoft.com/office/officeart/2005/8/layout/chevron2"/>
    <dgm:cxn modelId="{D130DFE1-1B00-4250-8227-F6248D3EEC73}" type="presParOf" srcId="{06085050-E0B3-41C2-BE7F-FAC3AB0FFD84}" destId="{01A27B4E-B156-457E-8C55-7AABA9132764}" srcOrd="1" destOrd="0" presId="urn:microsoft.com/office/officeart/2005/8/layout/chevron2"/>
    <dgm:cxn modelId="{EDA82E00-7432-4D68-BC89-83A4FC214455}" type="presParOf" srcId="{06085050-E0B3-41C2-BE7F-FAC3AB0FFD84}" destId="{1D7339EB-1E01-42E5-8A49-36E671BF1BB1}" srcOrd="2" destOrd="0" presId="urn:microsoft.com/office/officeart/2005/8/layout/chevron2"/>
    <dgm:cxn modelId="{6C75F0A9-4D59-4745-89D5-2447DB73FD42}" type="presParOf" srcId="{1D7339EB-1E01-42E5-8A49-36E671BF1BB1}" destId="{B0AC2A77-9CF2-40DF-A3D7-CA9E91A07993}" srcOrd="0" destOrd="0" presId="urn:microsoft.com/office/officeart/2005/8/layout/chevron2"/>
    <dgm:cxn modelId="{E7A9A2BD-F397-423A-A1A9-84CF75D89CF3}" type="presParOf" srcId="{1D7339EB-1E01-42E5-8A49-36E671BF1BB1}" destId="{AE5C6FB6-CB65-4443-9B74-08D73AF8E7D7}" srcOrd="1" destOrd="0" presId="urn:microsoft.com/office/officeart/2005/8/layout/chevron2"/>
    <dgm:cxn modelId="{1D16520D-F4A0-4A37-A2CA-D4133D40001D}" type="presParOf" srcId="{06085050-E0B3-41C2-BE7F-FAC3AB0FFD84}" destId="{CEA194BB-F2A8-44CD-8E41-B6AB969B3063}" srcOrd="3" destOrd="0" presId="urn:microsoft.com/office/officeart/2005/8/layout/chevron2"/>
    <dgm:cxn modelId="{BDB90A39-BB34-4F68-9241-C3F7BCDC75A8}" type="presParOf" srcId="{06085050-E0B3-41C2-BE7F-FAC3AB0FFD84}" destId="{33438586-5471-405A-A961-B1BD3A8F4C37}" srcOrd="4" destOrd="0" presId="urn:microsoft.com/office/officeart/2005/8/layout/chevron2"/>
    <dgm:cxn modelId="{2E9448C8-FC0C-4598-AEF3-07ECFF9795E5}" type="presParOf" srcId="{33438586-5471-405A-A961-B1BD3A8F4C37}" destId="{CEA4E8EE-DE6E-44C6-AAE6-D06B4C741A23}" srcOrd="0" destOrd="0" presId="urn:microsoft.com/office/officeart/2005/8/layout/chevron2"/>
    <dgm:cxn modelId="{FE7069B1-C488-4E56-A560-4A9C49D744C5}" type="presParOf" srcId="{33438586-5471-405A-A961-B1BD3A8F4C37}" destId="{4A2EA9F4-535A-4700-B55D-7CD393996992}" srcOrd="1" destOrd="0" presId="urn:microsoft.com/office/officeart/2005/8/layout/chevron2"/>
    <dgm:cxn modelId="{5EFB04D3-2726-4F7F-8966-83D70F262A7A}" type="presParOf" srcId="{06085050-E0B3-41C2-BE7F-FAC3AB0FFD84}" destId="{6E987B5F-2AFE-4942-9002-1516CCB8F89B}" srcOrd="5" destOrd="0" presId="urn:microsoft.com/office/officeart/2005/8/layout/chevron2"/>
    <dgm:cxn modelId="{C42DB3A6-64C2-4276-8CE4-7F90E40F2D85}" type="presParOf" srcId="{06085050-E0B3-41C2-BE7F-FAC3AB0FFD84}" destId="{0AC1EA5A-597C-490A-962A-DE2C858A3EA2}" srcOrd="6" destOrd="0" presId="urn:microsoft.com/office/officeart/2005/8/layout/chevron2"/>
    <dgm:cxn modelId="{F69D8CEF-18E9-4B6B-89EF-ECB1C1347AE3}" type="presParOf" srcId="{0AC1EA5A-597C-490A-962A-DE2C858A3EA2}" destId="{92B3C8A5-D473-4460-BB0B-B6A080E22219}" srcOrd="0" destOrd="0" presId="urn:microsoft.com/office/officeart/2005/8/layout/chevron2"/>
    <dgm:cxn modelId="{310FC4C5-CB58-4A46-A2A7-78379D25D1D0}" type="presParOf" srcId="{0AC1EA5A-597C-490A-962A-DE2C858A3EA2}" destId="{63E80FE1-BEA0-4E76-BB87-1C986C67124A}" srcOrd="1" destOrd="0" presId="urn:microsoft.com/office/officeart/2005/8/layout/chevron2"/>
    <dgm:cxn modelId="{5816EE44-4A09-4027-9A3F-D38B2952AD1B}" type="presParOf" srcId="{06085050-E0B3-41C2-BE7F-FAC3AB0FFD84}" destId="{CEC8F042-09D9-4685-A749-FA0899A0D5E0}" srcOrd="7" destOrd="0" presId="urn:microsoft.com/office/officeart/2005/8/layout/chevron2"/>
    <dgm:cxn modelId="{C04C4792-A1E7-472E-B7CC-7F46CCC304CD}" type="presParOf" srcId="{06085050-E0B3-41C2-BE7F-FAC3AB0FFD84}" destId="{B84BD5FD-5F34-4D9D-9E6D-1B24DA794876}" srcOrd="8" destOrd="0" presId="urn:microsoft.com/office/officeart/2005/8/layout/chevron2"/>
    <dgm:cxn modelId="{9CC1BAD2-75AC-4602-99FF-C0C8FB35CA89}" type="presParOf" srcId="{B84BD5FD-5F34-4D9D-9E6D-1B24DA794876}" destId="{277BC576-A609-4498-9376-635F6BB39E41}" srcOrd="0" destOrd="0" presId="urn:microsoft.com/office/officeart/2005/8/layout/chevron2"/>
    <dgm:cxn modelId="{6C495327-A2A5-47AF-9EB4-09D3AA19BE70}" type="presParOf" srcId="{B84BD5FD-5F34-4D9D-9E6D-1B24DA794876}" destId="{C04B3430-1890-409A-88FE-29341946425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D2956AC-B933-4A78-A09F-82857C0989B1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E059CC6-018D-4592-8326-4F987206493D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9088F3B9-7193-47AB-881A-CD9ADC4B93DC}" type="parTrans" cxnId="{1041161D-E28B-4176-A9C0-ADC83EF1DFBB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BEE02089-7B33-42B1-B539-204978998AF1}" type="sibTrans" cxnId="{1041161D-E28B-4176-A9C0-ADC83EF1DFBB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C4645FAB-0F9F-4BD4-90D6-B3C260A39549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 smtClean="0"/>
            <a:t>Планирование, анализ, рефлексия. Оценивание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95B91ADB-4674-4CD1-82E7-79ADD6F73ECC}" type="parTrans" cxnId="{21FDC4A7-D9EC-4C7C-AF53-EC9EAA5C1986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89F470B2-BAC1-4048-B0E2-B08D764ACF27}" type="sibTrans" cxnId="{21FDC4A7-D9EC-4C7C-AF53-EC9EAA5C1986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72919FE4-F68F-4D11-960E-BC4A1740EC75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7BB83669-D469-4AE1-BB6E-70F2A84D3DE0}" type="parTrans" cxnId="{467DE170-3134-40CD-8531-5D03DE1D358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3DD289AC-DB52-4533-BEFC-C45F9C19DAD1}" type="sibTrans" cxnId="{467DE170-3134-40CD-8531-5D03DE1D358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99FB58CE-E128-4E6E-98D1-A191373E7843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ориентироваться в системе знаний, осознавая необходимость новых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FCB5521-F4E3-4FF6-A6B5-DE90492DAEF7}" type="parTrans" cxnId="{B9EF57C2-574E-4B8B-ABFF-19C7EDC5FEA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8F027493-F8CF-4D2B-A58E-35CF4B0D514E}" type="sibTrans" cxnId="{B9EF57C2-574E-4B8B-ABFF-19C7EDC5FEAE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F578B747-7FB7-4DD2-B62E-165E045F5A00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185B4E7-2379-4CDE-AB9B-EC0285B13927}" type="parTrans" cxnId="{D8C2D228-A62C-4B22-AEAF-8546AE1E47A3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BD8B1A65-6BCC-4936-8277-5D3DCC7C40CE}" type="sibTrans" cxnId="{D8C2D228-A62C-4B22-AEAF-8546AE1E47A3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94B0C94B-A5F2-44AE-8281-5481F8D935FD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Умение работать со справочниками, инструкциями</a:t>
          </a:r>
          <a:endParaRPr lang="ru-RU" sz="2400" b="1" dirty="0" smtClean="0">
            <a:latin typeface="Times New Roman" pitchFamily="18" charset="0"/>
            <a:cs typeface="Times New Roman" pitchFamily="18" charset="0"/>
          </a:endParaRPr>
        </a:p>
        <a:p>
          <a:pPr marL="228600" indent="0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2B8C449D-408A-459E-9F9E-70EE74B2E630}" type="parTrans" cxnId="{3F98BA9B-59D6-422D-A766-C1DD781D1438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31E4243F-C291-4975-A046-8BF7D7993596}" type="sibTrans" cxnId="{3F98BA9B-59D6-422D-A766-C1DD781D1438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F028A378-DFC5-4039-8B45-E25D865DAE55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AA753CC-38E4-49E0-99FD-B165D82ED8B8}" type="parTrans" cxnId="{5166B590-215E-4968-A869-1D846C9B0004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F0BEA1B4-A719-4725-AD5D-A0047BBD0B6D}" type="sibTrans" cxnId="{5166B590-215E-4968-A869-1D846C9B0004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66DDC1EE-267C-4662-A0CF-45C0F591FCCF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FA979513-9063-4430-B028-B8A03C7B243F}" type="sibTrans" cxnId="{FA7DA8C2-9A74-4855-99EB-FF80FDB50827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F2C5B6ED-5D27-4F5C-83FE-4E2CFE8BCE5A}" type="parTrans" cxnId="{FA7DA8C2-9A74-4855-99EB-FF80FDB50827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60A6ADA1-0F05-4DB1-AFA0-5A58D443B5B3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3DE59402-12E0-4EED-ABB8-683534156000}" type="parTrans" cxnId="{A3F03ED7-23E4-4B64-851F-6E9722B8FCCF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42661B29-29C3-4B80-8A74-EBD92FF1133C}" type="sibTrans" cxnId="{A3F03ED7-23E4-4B64-851F-6E9722B8FCCF}">
      <dgm:prSet/>
      <dgm:spPr/>
      <dgm:t>
        <a:bodyPr/>
        <a:lstStyle/>
        <a:p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3EE8FAF4-3856-444A-8574-B733D379954F}">
      <dgm:prSet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5748E821-F678-459F-983F-23DA287A11A8}" type="parTrans" cxnId="{E8164CAD-F3E0-4ABA-8A5A-9CA282F8BA12}">
      <dgm:prSet/>
      <dgm:spPr/>
      <dgm:t>
        <a:bodyPr/>
        <a:lstStyle/>
        <a:p>
          <a:endParaRPr lang="ru-RU"/>
        </a:p>
      </dgm:t>
    </dgm:pt>
    <dgm:pt modelId="{FDB7F1FE-9D5C-4B00-B49C-BA339C8F5E94}" type="sibTrans" cxnId="{E8164CAD-F3E0-4ABA-8A5A-9CA282F8BA12}">
      <dgm:prSet/>
      <dgm:spPr/>
      <dgm:t>
        <a:bodyPr/>
        <a:lstStyle/>
        <a:p>
          <a:endParaRPr lang="ru-RU"/>
        </a:p>
      </dgm:t>
    </dgm:pt>
    <dgm:pt modelId="{9FB42BA2-110D-4997-A724-85807DFAB55E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извлекать информацию</a:t>
          </a:r>
          <a:endParaRPr lang="ru-RU" dirty="0"/>
        </a:p>
      </dgm:t>
    </dgm:pt>
    <dgm:pt modelId="{61235949-EC34-4104-896F-C97B872D2D95}" type="parTrans" cxnId="{AC6FC80A-3B34-495A-91D8-19853C702C0B}">
      <dgm:prSet/>
      <dgm:spPr/>
      <dgm:t>
        <a:bodyPr/>
        <a:lstStyle/>
        <a:p>
          <a:endParaRPr lang="ru-RU"/>
        </a:p>
      </dgm:t>
    </dgm:pt>
    <dgm:pt modelId="{8B5441FA-9458-48F5-A914-EF97999BCFF1}" type="sibTrans" cxnId="{AC6FC80A-3B34-495A-91D8-19853C702C0B}">
      <dgm:prSet/>
      <dgm:spPr/>
      <dgm:t>
        <a:bodyPr/>
        <a:lstStyle/>
        <a:p>
          <a:endParaRPr lang="ru-RU"/>
        </a:p>
      </dgm:t>
    </dgm:pt>
    <dgm:pt modelId="{634508EB-4066-4DC3-8CFA-6338B5661C8C}">
      <dgm:prSet custT="1"/>
      <dgm:spPr/>
      <dgm:t>
        <a:bodyPr/>
        <a:lstStyle/>
        <a:p>
          <a:r>
            <a:rPr lang="ru-RU" sz="2400" dirty="0" smtClean="0"/>
            <a:t>Создание целостной картины мира на основании собственного опыта</a:t>
          </a:r>
          <a:endParaRPr lang="ru-RU" sz="2400" dirty="0"/>
        </a:p>
      </dgm:t>
    </dgm:pt>
    <dgm:pt modelId="{07E470BF-D316-4A11-ADDA-C4862E8A041D}" type="parTrans" cxnId="{172A9F91-0C36-4E43-87F1-78E4E83262E9}">
      <dgm:prSet/>
      <dgm:spPr/>
      <dgm:t>
        <a:bodyPr/>
        <a:lstStyle/>
        <a:p>
          <a:endParaRPr lang="ru-RU"/>
        </a:p>
      </dgm:t>
    </dgm:pt>
    <dgm:pt modelId="{3978E642-9E11-49F7-A86A-B5F28D02EBFB}" type="sibTrans" cxnId="{172A9F91-0C36-4E43-87F1-78E4E83262E9}">
      <dgm:prSet/>
      <dgm:spPr/>
      <dgm:t>
        <a:bodyPr/>
        <a:lstStyle/>
        <a:p>
          <a:endParaRPr lang="ru-RU"/>
        </a:p>
      </dgm:t>
    </dgm:pt>
    <dgm:pt modelId="{F3E53EE2-F9D4-4809-943F-26F281B19BB5}">
      <dgm:prSet custT="1"/>
      <dgm:spPr/>
      <dgm:t>
        <a:bodyPr/>
        <a:lstStyle/>
        <a:p>
          <a:r>
            <a:rPr lang="ru-RU" sz="2000" b="1" dirty="0" smtClean="0"/>
            <a:t>6</a:t>
          </a:r>
          <a:endParaRPr lang="ru-RU" sz="2000" b="1" dirty="0"/>
        </a:p>
      </dgm:t>
    </dgm:pt>
    <dgm:pt modelId="{FE39058E-B47C-4E14-9ACC-7DF1B94B6503}" type="parTrans" cxnId="{67B1B7F9-5B08-4515-A68E-5101D7DE5253}">
      <dgm:prSet/>
      <dgm:spPr/>
      <dgm:t>
        <a:bodyPr/>
        <a:lstStyle/>
        <a:p>
          <a:endParaRPr lang="ru-RU"/>
        </a:p>
      </dgm:t>
    </dgm:pt>
    <dgm:pt modelId="{91575E25-F070-497A-9E1D-140879033706}" type="sibTrans" cxnId="{67B1B7F9-5B08-4515-A68E-5101D7DE5253}">
      <dgm:prSet/>
      <dgm:spPr/>
      <dgm:t>
        <a:bodyPr/>
        <a:lstStyle/>
        <a:p>
          <a:endParaRPr lang="ru-RU"/>
        </a:p>
      </dgm:t>
    </dgm:pt>
    <dgm:pt modelId="{2712440C-9C83-4E8B-A37D-A5F3FE5BF0FF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добывать новые знания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0F31F038-8CD8-4B94-9E58-41B36B62517D}" type="parTrans" cxnId="{9A4B9696-E395-4F58-A47A-61298AA4549F}">
      <dgm:prSet/>
      <dgm:spPr/>
      <dgm:t>
        <a:bodyPr/>
        <a:lstStyle/>
        <a:p>
          <a:endParaRPr lang="ru-RU"/>
        </a:p>
      </dgm:t>
    </dgm:pt>
    <dgm:pt modelId="{307DC395-C7B0-445A-B99A-83B084A50CC6}" type="sibTrans" cxnId="{9A4B9696-E395-4F58-A47A-61298AA4549F}">
      <dgm:prSet/>
      <dgm:spPr/>
      <dgm:t>
        <a:bodyPr/>
        <a:lstStyle/>
        <a:p>
          <a:endParaRPr lang="ru-RU"/>
        </a:p>
      </dgm:t>
    </dgm:pt>
    <dgm:pt modelId="{5C3F2097-E93D-423B-9CDB-0490DD9C4BA5}">
      <dgm:prSet custT="1"/>
      <dgm:spPr/>
      <dgm:t>
        <a:bodyPr/>
        <a:lstStyle/>
        <a:p>
          <a:r>
            <a:rPr lang="ru-RU" sz="2400" b="1" dirty="0" smtClean="0"/>
            <a:t>7</a:t>
          </a:r>
          <a:endParaRPr lang="ru-RU" sz="2400" b="1" dirty="0"/>
        </a:p>
      </dgm:t>
    </dgm:pt>
    <dgm:pt modelId="{DC926922-F12B-49CE-A9EC-BC4524228311}" type="parTrans" cxnId="{5B1107BD-06B2-4AB5-8253-CC17D5B8FE72}">
      <dgm:prSet/>
      <dgm:spPr/>
      <dgm:t>
        <a:bodyPr/>
        <a:lstStyle/>
        <a:p>
          <a:endParaRPr lang="ru-RU"/>
        </a:p>
      </dgm:t>
    </dgm:pt>
    <dgm:pt modelId="{5E7FDFD3-EBB9-40F0-A55F-9A79AF9562F5}" type="sibTrans" cxnId="{5B1107BD-06B2-4AB5-8253-CC17D5B8FE72}">
      <dgm:prSet/>
      <dgm:spPr/>
      <dgm:t>
        <a:bodyPr/>
        <a:lstStyle/>
        <a:p>
          <a:endParaRPr lang="ru-RU"/>
        </a:p>
      </dgm:t>
    </dgm:pt>
    <dgm:pt modelId="{F936F1CA-A8A5-44D2-8DEF-19823A9A3F9C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800" dirty="0" smtClean="0"/>
            <a:t>перерабатывать информацию (анализировать, обобщать, </a:t>
          </a:r>
          <a:r>
            <a:rPr lang="ru-RU" sz="2800" dirty="0" err="1" smtClean="0"/>
            <a:t>классифи-цировать</a:t>
          </a:r>
          <a:r>
            <a:rPr lang="ru-RU" sz="2800" dirty="0" smtClean="0"/>
            <a:t>, сравнивать, выделять причины и следствия) </a:t>
          </a:r>
          <a:endParaRPr lang="ru-RU" sz="2800" dirty="0"/>
        </a:p>
      </dgm:t>
    </dgm:pt>
    <dgm:pt modelId="{992F155D-C193-4500-BE74-53393F9C6486}" type="parTrans" cxnId="{563D5EF7-1CF5-462A-AFB9-F162D683A71A}">
      <dgm:prSet/>
      <dgm:spPr/>
    </dgm:pt>
    <dgm:pt modelId="{135F079B-6E7F-47D3-BC45-3003ABF487C4}" type="sibTrans" cxnId="{563D5EF7-1CF5-462A-AFB9-F162D683A71A}">
      <dgm:prSet/>
      <dgm:spPr/>
    </dgm:pt>
    <dgm:pt modelId="{06085050-E0B3-41C2-BE7F-FAC3AB0FFD84}" type="pres">
      <dgm:prSet presAssocID="{6D2956AC-B933-4A78-A09F-82857C0989B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F702C9-3745-418A-99C5-661474035CF4}" type="pres">
      <dgm:prSet presAssocID="{6E059CC6-018D-4592-8326-4F987206493D}" presName="composite" presStyleCnt="0"/>
      <dgm:spPr/>
    </dgm:pt>
    <dgm:pt modelId="{2A017F5D-1853-496D-BE56-D529D4D8864A}" type="pres">
      <dgm:prSet presAssocID="{6E059CC6-018D-4592-8326-4F987206493D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41E35-02BD-494B-B4C9-9D1DAB294029}" type="pres">
      <dgm:prSet presAssocID="{6E059CC6-018D-4592-8326-4F987206493D}" presName="descendantText" presStyleLbl="alignAcc1" presStyleIdx="0" presStyleCnt="7" custScaleY="1231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27B4E-B156-457E-8C55-7AABA9132764}" type="pres">
      <dgm:prSet presAssocID="{BEE02089-7B33-42B1-B539-204978998AF1}" presName="sp" presStyleCnt="0"/>
      <dgm:spPr/>
    </dgm:pt>
    <dgm:pt modelId="{E0FC60C4-DEA8-4063-BEF0-15A3DFB304F5}" type="pres">
      <dgm:prSet presAssocID="{3EE8FAF4-3856-444A-8574-B733D379954F}" presName="composite" presStyleCnt="0"/>
      <dgm:spPr/>
    </dgm:pt>
    <dgm:pt modelId="{D3976049-41A2-41C9-8ADF-AB2536656694}" type="pres">
      <dgm:prSet presAssocID="{3EE8FAF4-3856-444A-8574-B733D379954F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4DB22-5596-4543-BEA1-A481689EFDE2}" type="pres">
      <dgm:prSet presAssocID="{3EE8FAF4-3856-444A-8574-B733D379954F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134779-616E-4568-BD39-601627FA9431}" type="pres">
      <dgm:prSet presAssocID="{FDB7F1FE-9D5C-4B00-B49C-BA339C8F5E94}" presName="sp" presStyleCnt="0"/>
      <dgm:spPr/>
    </dgm:pt>
    <dgm:pt modelId="{33438586-5471-405A-A961-B1BD3A8F4C37}" type="pres">
      <dgm:prSet presAssocID="{72919FE4-F68F-4D11-960E-BC4A1740EC75}" presName="composite" presStyleCnt="0"/>
      <dgm:spPr/>
    </dgm:pt>
    <dgm:pt modelId="{CEA4E8EE-DE6E-44C6-AAE6-D06B4C741A23}" type="pres">
      <dgm:prSet presAssocID="{72919FE4-F68F-4D11-960E-BC4A1740EC75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2EA9F4-535A-4700-B55D-7CD393996992}" type="pres">
      <dgm:prSet presAssocID="{72919FE4-F68F-4D11-960E-BC4A1740EC75}" presName="descendantText" presStyleLbl="alignAcc1" presStyleIdx="2" presStyleCnt="7" custLinFactNeighborX="-608" custLinFactNeighborY="-37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987B5F-2AFE-4942-9002-1516CCB8F89B}" type="pres">
      <dgm:prSet presAssocID="{3DD289AC-DB52-4533-BEFC-C45F9C19DAD1}" presName="sp" presStyleCnt="0"/>
      <dgm:spPr/>
    </dgm:pt>
    <dgm:pt modelId="{0AC1EA5A-597C-490A-962A-DE2C858A3EA2}" type="pres">
      <dgm:prSet presAssocID="{F578B747-7FB7-4DD2-B62E-165E045F5A00}" presName="composite" presStyleCnt="0"/>
      <dgm:spPr/>
    </dgm:pt>
    <dgm:pt modelId="{92B3C8A5-D473-4460-BB0B-B6A080E22219}" type="pres">
      <dgm:prSet presAssocID="{F578B747-7FB7-4DD2-B62E-165E045F5A00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E80FE1-BEA0-4E76-BB87-1C986C67124A}" type="pres">
      <dgm:prSet presAssocID="{F578B747-7FB7-4DD2-B62E-165E045F5A00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C8F042-09D9-4685-A749-FA0899A0D5E0}" type="pres">
      <dgm:prSet presAssocID="{BD8B1A65-6BCC-4936-8277-5D3DCC7C40CE}" presName="sp" presStyleCnt="0"/>
      <dgm:spPr/>
    </dgm:pt>
    <dgm:pt modelId="{2FDC235F-6710-4709-932F-56DF4F1E0643}" type="pres">
      <dgm:prSet presAssocID="{66DDC1EE-267C-4662-A0CF-45C0F591FCCF}" presName="composite" presStyleCnt="0"/>
      <dgm:spPr/>
    </dgm:pt>
    <dgm:pt modelId="{65C7B88B-7056-4E4F-8250-F8B8FFB7EE46}" type="pres">
      <dgm:prSet presAssocID="{66DDC1EE-267C-4662-A0CF-45C0F591FCCF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9844D4-2C5A-4D65-814B-401FCC10BEE5}" type="pres">
      <dgm:prSet presAssocID="{66DDC1EE-267C-4662-A0CF-45C0F591FCCF}" presName="descendantText" presStyleLbl="alignAcc1" presStyleIdx="4" presStyleCnt="7" custScaleY="122401" custLinFactNeighborX="-618" custLinFactNeighborY="86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7561EC-D4A5-48F3-8245-4603CA5B4C21}" type="pres">
      <dgm:prSet presAssocID="{FA979513-9063-4430-B028-B8A03C7B243F}" presName="sp" presStyleCnt="0"/>
      <dgm:spPr/>
    </dgm:pt>
    <dgm:pt modelId="{A7AB7FD7-C52F-4CE7-831A-58874D59A826}" type="pres">
      <dgm:prSet presAssocID="{F3E53EE2-F9D4-4809-943F-26F281B19BB5}" presName="composite" presStyleCnt="0"/>
      <dgm:spPr/>
    </dgm:pt>
    <dgm:pt modelId="{C4B5CC28-50CC-4D52-8075-77B499F70937}" type="pres">
      <dgm:prSet presAssocID="{F3E53EE2-F9D4-4809-943F-26F281B19BB5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959E39-99E6-4E14-9ABB-FF64264352A8}" type="pres">
      <dgm:prSet presAssocID="{F3E53EE2-F9D4-4809-943F-26F281B19BB5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338D0F-4A74-4B92-BCA3-5557AE3F9ADC}" type="pres">
      <dgm:prSet presAssocID="{91575E25-F070-497A-9E1D-140879033706}" presName="sp" presStyleCnt="0"/>
      <dgm:spPr/>
    </dgm:pt>
    <dgm:pt modelId="{B58957F2-5CAE-46A0-AFD8-C43A1EC3632B}" type="pres">
      <dgm:prSet presAssocID="{5C3F2097-E93D-423B-9CDB-0490DD9C4BA5}" presName="composite" presStyleCnt="0"/>
      <dgm:spPr/>
    </dgm:pt>
    <dgm:pt modelId="{0120889A-1FE0-4E0F-A688-99E25889FFED}" type="pres">
      <dgm:prSet presAssocID="{5C3F2097-E93D-423B-9CDB-0490DD9C4BA5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ED72E2-828E-4108-A0D4-4DA14F31E257}" type="pres">
      <dgm:prSet presAssocID="{5C3F2097-E93D-423B-9CDB-0490DD9C4BA5}" presName="descendantText" presStyleLbl="alignAcc1" presStyleIdx="6" presStyleCnt="7" custScaleY="2266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7DA8C2-9A74-4855-99EB-FF80FDB50827}" srcId="{6D2956AC-B933-4A78-A09F-82857C0989B1}" destId="{66DDC1EE-267C-4662-A0CF-45C0F591FCCF}" srcOrd="4" destOrd="0" parTransId="{F2C5B6ED-5D27-4F5C-83FE-4E2CFE8BCE5A}" sibTransId="{FA979513-9063-4430-B028-B8A03C7B243F}"/>
    <dgm:cxn modelId="{D4FF93D4-6AEC-476C-931E-8FE12741520B}" type="presOf" srcId="{60A6ADA1-0F05-4DB1-AFA0-5A58D443B5B3}" destId="{CE9844D4-2C5A-4D65-814B-401FCC10BEE5}" srcOrd="0" destOrd="2" presId="urn:microsoft.com/office/officeart/2005/8/layout/chevron2"/>
    <dgm:cxn modelId="{766F6214-74D9-4DD3-9081-F14488B3D562}" type="presOf" srcId="{F028A378-DFC5-4039-8B45-E25D865DAE55}" destId="{CE9844D4-2C5A-4D65-814B-401FCC10BEE5}" srcOrd="0" destOrd="0" presId="urn:microsoft.com/office/officeart/2005/8/layout/chevron2"/>
    <dgm:cxn modelId="{2C6009B7-1C3A-41FD-AC97-F978848FB316}" type="presOf" srcId="{3EE8FAF4-3856-444A-8574-B733D379954F}" destId="{D3976049-41A2-41C9-8ADF-AB2536656694}" srcOrd="0" destOrd="0" presId="urn:microsoft.com/office/officeart/2005/8/layout/chevron2"/>
    <dgm:cxn modelId="{21FDC4A7-D9EC-4C7C-AF53-EC9EAA5C1986}" srcId="{6E059CC6-018D-4592-8326-4F987206493D}" destId="{C4645FAB-0F9F-4BD4-90D6-B3C260A39549}" srcOrd="0" destOrd="0" parTransId="{95B91ADB-4674-4CD1-82E7-79ADD6F73ECC}" sibTransId="{89F470B2-BAC1-4048-B0E2-B08D764ACF27}"/>
    <dgm:cxn modelId="{1041161D-E28B-4176-A9C0-ADC83EF1DFBB}" srcId="{6D2956AC-B933-4A78-A09F-82857C0989B1}" destId="{6E059CC6-018D-4592-8326-4F987206493D}" srcOrd="0" destOrd="0" parTransId="{9088F3B9-7193-47AB-881A-CD9ADC4B93DC}" sibTransId="{BEE02089-7B33-42B1-B539-204978998AF1}"/>
    <dgm:cxn modelId="{467DE170-3134-40CD-8531-5D03DE1D358E}" srcId="{6D2956AC-B933-4A78-A09F-82857C0989B1}" destId="{72919FE4-F68F-4D11-960E-BC4A1740EC75}" srcOrd="2" destOrd="0" parTransId="{7BB83669-D469-4AE1-BB6E-70F2A84D3DE0}" sibTransId="{3DD289AC-DB52-4533-BEFC-C45F9C19DAD1}"/>
    <dgm:cxn modelId="{9E013C4E-B67E-438F-AB31-DA012DCA4F7D}" type="presOf" srcId="{F936F1CA-A8A5-44D2-8DEF-19823A9A3F9C}" destId="{EFED72E2-828E-4108-A0D4-4DA14F31E257}" srcOrd="0" destOrd="0" presId="urn:microsoft.com/office/officeart/2005/8/layout/chevron2"/>
    <dgm:cxn modelId="{9A4B9696-E395-4F58-A47A-61298AA4549F}" srcId="{F3E53EE2-F9D4-4809-943F-26F281B19BB5}" destId="{2712440C-9C83-4E8B-A37D-A5F3FE5BF0FF}" srcOrd="0" destOrd="0" parTransId="{0F31F038-8CD8-4B94-9E58-41B36B62517D}" sibTransId="{307DC395-C7B0-445A-B99A-83B084A50CC6}"/>
    <dgm:cxn modelId="{E85F1767-4945-43AD-8804-954D7D312320}" type="presOf" srcId="{F578B747-7FB7-4DD2-B62E-165E045F5A00}" destId="{92B3C8A5-D473-4460-BB0B-B6A080E22219}" srcOrd="0" destOrd="0" presId="urn:microsoft.com/office/officeart/2005/8/layout/chevron2"/>
    <dgm:cxn modelId="{D8C2D228-A62C-4B22-AEAF-8546AE1E47A3}" srcId="{6D2956AC-B933-4A78-A09F-82857C0989B1}" destId="{F578B747-7FB7-4DD2-B62E-165E045F5A00}" srcOrd="3" destOrd="0" parTransId="{A185B4E7-2379-4CDE-AB9B-EC0285B13927}" sibTransId="{BD8B1A65-6BCC-4936-8277-5D3DCC7C40CE}"/>
    <dgm:cxn modelId="{BA692CB9-58C9-4DA8-8E2E-025448973BDA}" type="presOf" srcId="{72919FE4-F68F-4D11-960E-BC4A1740EC75}" destId="{CEA4E8EE-DE6E-44C6-AAE6-D06B4C741A23}" srcOrd="0" destOrd="0" presId="urn:microsoft.com/office/officeart/2005/8/layout/chevron2"/>
    <dgm:cxn modelId="{8F5F61CF-799F-43CC-9067-F7E18A5BF672}" type="presOf" srcId="{6E059CC6-018D-4592-8326-4F987206493D}" destId="{2A017F5D-1853-496D-BE56-D529D4D8864A}" srcOrd="0" destOrd="0" presId="urn:microsoft.com/office/officeart/2005/8/layout/chevron2"/>
    <dgm:cxn modelId="{67B1B7F9-5B08-4515-A68E-5101D7DE5253}" srcId="{6D2956AC-B933-4A78-A09F-82857C0989B1}" destId="{F3E53EE2-F9D4-4809-943F-26F281B19BB5}" srcOrd="5" destOrd="0" parTransId="{FE39058E-B47C-4E14-9ACC-7DF1B94B6503}" sibTransId="{91575E25-F070-497A-9E1D-140879033706}"/>
    <dgm:cxn modelId="{5166B590-215E-4968-A869-1D846C9B0004}" srcId="{66DDC1EE-267C-4662-A0CF-45C0F591FCCF}" destId="{F028A378-DFC5-4039-8B45-E25D865DAE55}" srcOrd="0" destOrd="0" parTransId="{CAA753CC-38E4-49E0-99FD-B165D82ED8B8}" sibTransId="{F0BEA1B4-A719-4725-AD5D-A0047BBD0B6D}"/>
    <dgm:cxn modelId="{9E48137C-4030-4491-8374-630ACE9DC1DB}" type="presOf" srcId="{66DDC1EE-267C-4662-A0CF-45C0F591FCCF}" destId="{65C7B88B-7056-4E4F-8250-F8B8FFB7EE46}" srcOrd="0" destOrd="0" presId="urn:microsoft.com/office/officeart/2005/8/layout/chevron2"/>
    <dgm:cxn modelId="{8C718CA8-A9F9-4DE3-A5F0-D8C9E66206F1}" type="presOf" srcId="{6D2956AC-B933-4A78-A09F-82857C0989B1}" destId="{06085050-E0B3-41C2-BE7F-FAC3AB0FFD84}" srcOrd="0" destOrd="0" presId="urn:microsoft.com/office/officeart/2005/8/layout/chevron2"/>
    <dgm:cxn modelId="{A3F03ED7-23E4-4B64-851F-6E9722B8FCCF}" srcId="{66DDC1EE-267C-4662-A0CF-45C0F591FCCF}" destId="{60A6ADA1-0F05-4DB1-AFA0-5A58D443B5B3}" srcOrd="2" destOrd="0" parTransId="{3DE59402-12E0-4EED-ABB8-683534156000}" sibTransId="{42661B29-29C3-4B80-8A74-EBD92FF1133C}"/>
    <dgm:cxn modelId="{E8164CAD-F3E0-4ABA-8A5A-9CA282F8BA12}" srcId="{6D2956AC-B933-4A78-A09F-82857C0989B1}" destId="{3EE8FAF4-3856-444A-8574-B733D379954F}" srcOrd="1" destOrd="0" parTransId="{5748E821-F678-459F-983F-23DA287A11A8}" sibTransId="{FDB7F1FE-9D5C-4B00-B49C-BA339C8F5E94}"/>
    <dgm:cxn modelId="{BED4680D-543F-4474-B859-E71F706CD8C4}" type="presOf" srcId="{5C3F2097-E93D-423B-9CDB-0490DD9C4BA5}" destId="{0120889A-1FE0-4E0F-A688-99E25889FFED}" srcOrd="0" destOrd="0" presId="urn:microsoft.com/office/officeart/2005/8/layout/chevron2"/>
    <dgm:cxn modelId="{AC6FC80A-3B34-495A-91D8-19853C702C0B}" srcId="{3EE8FAF4-3856-444A-8574-B733D379954F}" destId="{9FB42BA2-110D-4997-A724-85807DFAB55E}" srcOrd="0" destOrd="0" parTransId="{61235949-EC34-4104-896F-C97B872D2D95}" sibTransId="{8B5441FA-9458-48F5-A914-EF97999BCFF1}"/>
    <dgm:cxn modelId="{3F98BA9B-59D6-422D-A766-C1DD781D1438}" srcId="{F578B747-7FB7-4DD2-B62E-165E045F5A00}" destId="{94B0C94B-A5F2-44AE-8281-5481F8D935FD}" srcOrd="0" destOrd="0" parTransId="{2B8C449D-408A-459E-9F9E-70EE74B2E630}" sibTransId="{31E4243F-C291-4975-A046-8BF7D7993596}"/>
    <dgm:cxn modelId="{4D174224-FD0E-43BB-BD14-D9D8115AB3AA}" type="presOf" srcId="{9FB42BA2-110D-4997-A724-85807DFAB55E}" destId="{F5E4DB22-5596-4543-BEA1-A481689EFDE2}" srcOrd="0" destOrd="0" presId="urn:microsoft.com/office/officeart/2005/8/layout/chevron2"/>
    <dgm:cxn modelId="{49CD777D-D0BE-4392-8BC6-F02DBBFE31B9}" type="presOf" srcId="{F3E53EE2-F9D4-4809-943F-26F281B19BB5}" destId="{C4B5CC28-50CC-4D52-8075-77B499F70937}" srcOrd="0" destOrd="0" presId="urn:microsoft.com/office/officeart/2005/8/layout/chevron2"/>
    <dgm:cxn modelId="{563D5EF7-1CF5-462A-AFB9-F162D683A71A}" srcId="{5C3F2097-E93D-423B-9CDB-0490DD9C4BA5}" destId="{F936F1CA-A8A5-44D2-8DEF-19823A9A3F9C}" srcOrd="0" destOrd="0" parTransId="{992F155D-C193-4500-BE74-53393F9C6486}" sibTransId="{135F079B-6E7F-47D3-BC45-3003ABF487C4}"/>
    <dgm:cxn modelId="{C5500D3A-DECF-4209-8F96-1DEE5743AFF2}" type="presOf" srcId="{C4645FAB-0F9F-4BD4-90D6-B3C260A39549}" destId="{B2841E35-02BD-494B-B4C9-9D1DAB294029}" srcOrd="0" destOrd="0" presId="urn:microsoft.com/office/officeart/2005/8/layout/chevron2"/>
    <dgm:cxn modelId="{E9490449-69F7-4E7A-A5F3-4A2F06435EB2}" type="presOf" srcId="{2712440C-9C83-4E8B-A37D-A5F3FE5BF0FF}" destId="{C4959E39-99E6-4E14-9ABB-FF64264352A8}" srcOrd="0" destOrd="0" presId="urn:microsoft.com/office/officeart/2005/8/layout/chevron2"/>
    <dgm:cxn modelId="{172A9F91-0C36-4E43-87F1-78E4E83262E9}" srcId="{66DDC1EE-267C-4662-A0CF-45C0F591FCCF}" destId="{634508EB-4066-4DC3-8CFA-6338B5661C8C}" srcOrd="1" destOrd="0" parTransId="{07E470BF-D316-4A11-ADDA-C4862E8A041D}" sibTransId="{3978E642-9E11-49F7-A86A-B5F28D02EBFB}"/>
    <dgm:cxn modelId="{5B1107BD-06B2-4AB5-8253-CC17D5B8FE72}" srcId="{6D2956AC-B933-4A78-A09F-82857C0989B1}" destId="{5C3F2097-E93D-423B-9CDB-0490DD9C4BA5}" srcOrd="6" destOrd="0" parTransId="{DC926922-F12B-49CE-A9EC-BC4524228311}" sibTransId="{5E7FDFD3-EBB9-40F0-A55F-9A79AF9562F5}"/>
    <dgm:cxn modelId="{52CD2709-C852-4E35-A375-FDC902ACB176}" type="presOf" srcId="{634508EB-4066-4DC3-8CFA-6338B5661C8C}" destId="{CE9844D4-2C5A-4D65-814B-401FCC10BEE5}" srcOrd="0" destOrd="1" presId="urn:microsoft.com/office/officeart/2005/8/layout/chevron2"/>
    <dgm:cxn modelId="{C2382982-C671-44D4-A34C-0A13B2FDB0AF}" type="presOf" srcId="{94B0C94B-A5F2-44AE-8281-5481F8D935FD}" destId="{63E80FE1-BEA0-4E76-BB87-1C986C67124A}" srcOrd="0" destOrd="0" presId="urn:microsoft.com/office/officeart/2005/8/layout/chevron2"/>
    <dgm:cxn modelId="{B9EF57C2-574E-4B8B-ABFF-19C7EDC5FEAE}" srcId="{72919FE4-F68F-4D11-960E-BC4A1740EC75}" destId="{99FB58CE-E128-4E6E-98D1-A191373E7843}" srcOrd="0" destOrd="0" parTransId="{CFCB5521-F4E3-4FF6-A6B5-DE90492DAEF7}" sibTransId="{8F027493-F8CF-4D2B-A58E-35CF4B0D514E}"/>
    <dgm:cxn modelId="{C6C0808E-1779-43D5-AC4B-5E9ED9379CD9}" type="presOf" srcId="{99FB58CE-E128-4E6E-98D1-A191373E7843}" destId="{4A2EA9F4-535A-4700-B55D-7CD393996992}" srcOrd="0" destOrd="0" presId="urn:microsoft.com/office/officeart/2005/8/layout/chevron2"/>
    <dgm:cxn modelId="{63D936AB-C000-43F4-B9EF-4E8976683899}" type="presParOf" srcId="{06085050-E0B3-41C2-BE7F-FAC3AB0FFD84}" destId="{ACF702C9-3745-418A-99C5-661474035CF4}" srcOrd="0" destOrd="0" presId="urn:microsoft.com/office/officeart/2005/8/layout/chevron2"/>
    <dgm:cxn modelId="{C5AD2A20-6165-48C4-8CAA-92A7A6011EAF}" type="presParOf" srcId="{ACF702C9-3745-418A-99C5-661474035CF4}" destId="{2A017F5D-1853-496D-BE56-D529D4D8864A}" srcOrd="0" destOrd="0" presId="urn:microsoft.com/office/officeart/2005/8/layout/chevron2"/>
    <dgm:cxn modelId="{6333F138-0EBB-4D39-9A92-6673CB9FE826}" type="presParOf" srcId="{ACF702C9-3745-418A-99C5-661474035CF4}" destId="{B2841E35-02BD-494B-B4C9-9D1DAB294029}" srcOrd="1" destOrd="0" presId="urn:microsoft.com/office/officeart/2005/8/layout/chevron2"/>
    <dgm:cxn modelId="{94D15AFC-B41F-47FB-8A58-720F1C297D72}" type="presParOf" srcId="{06085050-E0B3-41C2-BE7F-FAC3AB0FFD84}" destId="{01A27B4E-B156-457E-8C55-7AABA9132764}" srcOrd="1" destOrd="0" presId="urn:microsoft.com/office/officeart/2005/8/layout/chevron2"/>
    <dgm:cxn modelId="{09B87492-8BEA-42F7-AC7D-15A4EEED20F0}" type="presParOf" srcId="{06085050-E0B3-41C2-BE7F-FAC3AB0FFD84}" destId="{E0FC60C4-DEA8-4063-BEF0-15A3DFB304F5}" srcOrd="2" destOrd="0" presId="urn:microsoft.com/office/officeart/2005/8/layout/chevron2"/>
    <dgm:cxn modelId="{D79AD365-199F-4957-BE6E-BC7E5BA3E6A0}" type="presParOf" srcId="{E0FC60C4-DEA8-4063-BEF0-15A3DFB304F5}" destId="{D3976049-41A2-41C9-8ADF-AB2536656694}" srcOrd="0" destOrd="0" presId="urn:microsoft.com/office/officeart/2005/8/layout/chevron2"/>
    <dgm:cxn modelId="{87CCBA59-DBC1-439C-AF83-571265517512}" type="presParOf" srcId="{E0FC60C4-DEA8-4063-BEF0-15A3DFB304F5}" destId="{F5E4DB22-5596-4543-BEA1-A481689EFDE2}" srcOrd="1" destOrd="0" presId="urn:microsoft.com/office/officeart/2005/8/layout/chevron2"/>
    <dgm:cxn modelId="{C6AA449A-3F5A-4125-9D43-B14D78AD5159}" type="presParOf" srcId="{06085050-E0B3-41C2-BE7F-FAC3AB0FFD84}" destId="{9B134779-616E-4568-BD39-601627FA9431}" srcOrd="3" destOrd="0" presId="urn:microsoft.com/office/officeart/2005/8/layout/chevron2"/>
    <dgm:cxn modelId="{44CE2E4D-3550-4E55-BD1C-F8D0741930EA}" type="presParOf" srcId="{06085050-E0B3-41C2-BE7F-FAC3AB0FFD84}" destId="{33438586-5471-405A-A961-B1BD3A8F4C37}" srcOrd="4" destOrd="0" presId="urn:microsoft.com/office/officeart/2005/8/layout/chevron2"/>
    <dgm:cxn modelId="{0002D434-963E-4965-9723-A395F0D79E90}" type="presParOf" srcId="{33438586-5471-405A-A961-B1BD3A8F4C37}" destId="{CEA4E8EE-DE6E-44C6-AAE6-D06B4C741A23}" srcOrd="0" destOrd="0" presId="urn:microsoft.com/office/officeart/2005/8/layout/chevron2"/>
    <dgm:cxn modelId="{CFC7AAA4-A181-423D-9CE0-3D7D0888DB4E}" type="presParOf" srcId="{33438586-5471-405A-A961-B1BD3A8F4C37}" destId="{4A2EA9F4-535A-4700-B55D-7CD393996992}" srcOrd="1" destOrd="0" presId="urn:microsoft.com/office/officeart/2005/8/layout/chevron2"/>
    <dgm:cxn modelId="{EBB8C199-3E91-444C-BFFD-1B3BBA375783}" type="presParOf" srcId="{06085050-E0B3-41C2-BE7F-FAC3AB0FFD84}" destId="{6E987B5F-2AFE-4942-9002-1516CCB8F89B}" srcOrd="5" destOrd="0" presId="urn:microsoft.com/office/officeart/2005/8/layout/chevron2"/>
    <dgm:cxn modelId="{74A1A424-69CD-41FD-9ACF-F70BF13C9EE7}" type="presParOf" srcId="{06085050-E0B3-41C2-BE7F-FAC3AB0FFD84}" destId="{0AC1EA5A-597C-490A-962A-DE2C858A3EA2}" srcOrd="6" destOrd="0" presId="urn:microsoft.com/office/officeart/2005/8/layout/chevron2"/>
    <dgm:cxn modelId="{4C164D2E-A285-422E-BF9C-52C86276E27C}" type="presParOf" srcId="{0AC1EA5A-597C-490A-962A-DE2C858A3EA2}" destId="{92B3C8A5-D473-4460-BB0B-B6A080E22219}" srcOrd="0" destOrd="0" presId="urn:microsoft.com/office/officeart/2005/8/layout/chevron2"/>
    <dgm:cxn modelId="{C761029F-950D-4122-A450-F7271EB402A7}" type="presParOf" srcId="{0AC1EA5A-597C-490A-962A-DE2C858A3EA2}" destId="{63E80FE1-BEA0-4E76-BB87-1C986C67124A}" srcOrd="1" destOrd="0" presId="urn:microsoft.com/office/officeart/2005/8/layout/chevron2"/>
    <dgm:cxn modelId="{4893A0B3-BFD6-40D8-AE4F-9AEDF46A0D9E}" type="presParOf" srcId="{06085050-E0B3-41C2-BE7F-FAC3AB0FFD84}" destId="{CEC8F042-09D9-4685-A749-FA0899A0D5E0}" srcOrd="7" destOrd="0" presId="urn:microsoft.com/office/officeart/2005/8/layout/chevron2"/>
    <dgm:cxn modelId="{E1D6F253-6255-4C8E-B290-20B1FBF63110}" type="presParOf" srcId="{06085050-E0B3-41C2-BE7F-FAC3AB0FFD84}" destId="{2FDC235F-6710-4709-932F-56DF4F1E0643}" srcOrd="8" destOrd="0" presId="urn:microsoft.com/office/officeart/2005/8/layout/chevron2"/>
    <dgm:cxn modelId="{9D1A5FD7-B283-4034-B7F5-C6776EED1713}" type="presParOf" srcId="{2FDC235F-6710-4709-932F-56DF4F1E0643}" destId="{65C7B88B-7056-4E4F-8250-F8B8FFB7EE46}" srcOrd="0" destOrd="0" presId="urn:microsoft.com/office/officeart/2005/8/layout/chevron2"/>
    <dgm:cxn modelId="{D865BD38-BA80-447F-A588-721A58A8C52D}" type="presParOf" srcId="{2FDC235F-6710-4709-932F-56DF4F1E0643}" destId="{CE9844D4-2C5A-4D65-814B-401FCC10BEE5}" srcOrd="1" destOrd="0" presId="urn:microsoft.com/office/officeart/2005/8/layout/chevron2"/>
    <dgm:cxn modelId="{9C70DF9F-5BFD-458F-9FB0-381F76E6B98C}" type="presParOf" srcId="{06085050-E0B3-41C2-BE7F-FAC3AB0FFD84}" destId="{327561EC-D4A5-48F3-8245-4603CA5B4C21}" srcOrd="9" destOrd="0" presId="urn:microsoft.com/office/officeart/2005/8/layout/chevron2"/>
    <dgm:cxn modelId="{5150F760-60EF-40CD-8423-148DBF9D8B73}" type="presParOf" srcId="{06085050-E0B3-41C2-BE7F-FAC3AB0FFD84}" destId="{A7AB7FD7-C52F-4CE7-831A-58874D59A826}" srcOrd="10" destOrd="0" presId="urn:microsoft.com/office/officeart/2005/8/layout/chevron2"/>
    <dgm:cxn modelId="{7F03549B-63C8-40BD-8117-AADBD7C96ED8}" type="presParOf" srcId="{A7AB7FD7-C52F-4CE7-831A-58874D59A826}" destId="{C4B5CC28-50CC-4D52-8075-77B499F70937}" srcOrd="0" destOrd="0" presId="urn:microsoft.com/office/officeart/2005/8/layout/chevron2"/>
    <dgm:cxn modelId="{EDD671B6-F3F6-444D-93DC-D13B9228B387}" type="presParOf" srcId="{A7AB7FD7-C52F-4CE7-831A-58874D59A826}" destId="{C4959E39-99E6-4E14-9ABB-FF64264352A8}" srcOrd="1" destOrd="0" presId="urn:microsoft.com/office/officeart/2005/8/layout/chevron2"/>
    <dgm:cxn modelId="{59C22B8C-D5D2-4650-A845-9783FB4B8C86}" type="presParOf" srcId="{06085050-E0B3-41C2-BE7F-FAC3AB0FFD84}" destId="{35338D0F-4A74-4B92-BCA3-5557AE3F9ADC}" srcOrd="11" destOrd="0" presId="urn:microsoft.com/office/officeart/2005/8/layout/chevron2"/>
    <dgm:cxn modelId="{892B2FFE-FE15-44C7-A00A-988A0D5A4D7E}" type="presParOf" srcId="{06085050-E0B3-41C2-BE7F-FAC3AB0FFD84}" destId="{B58957F2-5CAE-46A0-AFD8-C43A1EC3632B}" srcOrd="12" destOrd="0" presId="urn:microsoft.com/office/officeart/2005/8/layout/chevron2"/>
    <dgm:cxn modelId="{F938A639-822B-482F-9407-D390C1CEF2BD}" type="presParOf" srcId="{B58957F2-5CAE-46A0-AFD8-C43A1EC3632B}" destId="{0120889A-1FE0-4E0F-A688-99E25889FFED}" srcOrd="0" destOrd="0" presId="urn:microsoft.com/office/officeart/2005/8/layout/chevron2"/>
    <dgm:cxn modelId="{067362DD-FF32-43E1-89C7-62DD2AA39997}" type="presParOf" srcId="{B58957F2-5CAE-46A0-AFD8-C43A1EC3632B}" destId="{EFED72E2-828E-4108-A0D4-4DA14F31E25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9E5484-0AC6-4A83-9971-165DF1DF7B39}">
      <dsp:nvSpPr>
        <dsp:cNvPr id="0" name=""/>
        <dsp:cNvSpPr/>
      </dsp:nvSpPr>
      <dsp:spPr>
        <a:xfrm>
          <a:off x="2325382" y="-11022"/>
          <a:ext cx="3423674" cy="2468562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предметные</a:t>
          </a:r>
        </a:p>
      </dsp:txBody>
      <dsp:txXfrm>
        <a:off x="2325382" y="-11022"/>
        <a:ext cx="3423674" cy="2468562"/>
      </dsp:txXfrm>
    </dsp:sp>
    <dsp:sp modelId="{D988C90A-7939-494B-BD4A-FDB7BDA2FDBE}">
      <dsp:nvSpPr>
        <dsp:cNvPr id="0" name=""/>
        <dsp:cNvSpPr/>
      </dsp:nvSpPr>
      <dsp:spPr>
        <a:xfrm>
          <a:off x="746020" y="2424486"/>
          <a:ext cx="3261588" cy="2512651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184212"/>
                <a:satOff val="-8053"/>
                <a:lumOff val="21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50000"/>
                <a:hueOff val="184212"/>
                <a:satOff val="-8053"/>
                <a:lumOff val="21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50000"/>
                <a:hueOff val="184212"/>
                <a:satOff val="-8053"/>
                <a:lumOff val="21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личностные</a:t>
          </a:r>
        </a:p>
      </dsp:txBody>
      <dsp:txXfrm>
        <a:off x="746020" y="2424486"/>
        <a:ext cx="3261588" cy="2512651"/>
      </dsp:txXfrm>
    </dsp:sp>
    <dsp:sp modelId="{BAA9712E-6E0D-4289-9A67-14C53543B4D7}">
      <dsp:nvSpPr>
        <dsp:cNvPr id="0" name=""/>
        <dsp:cNvSpPr/>
      </dsp:nvSpPr>
      <dsp:spPr>
        <a:xfrm rot="10800000">
          <a:off x="2369470" y="2457540"/>
          <a:ext cx="3335496" cy="2468562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368424"/>
                <a:satOff val="-16105"/>
                <a:lumOff val="43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50000"/>
                <a:hueOff val="368424"/>
                <a:satOff val="-16105"/>
                <a:lumOff val="43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50000"/>
                <a:hueOff val="368424"/>
                <a:satOff val="-16105"/>
                <a:lumOff val="43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учебный материал курса</a:t>
          </a:r>
        </a:p>
      </dsp:txBody>
      <dsp:txXfrm rot="10800000">
        <a:off x="2369470" y="2457540"/>
        <a:ext cx="3335496" cy="2468562"/>
      </dsp:txXfrm>
    </dsp:sp>
    <dsp:sp modelId="{FCDDF1A4-D416-4B69-B55C-E3F034244DE2}">
      <dsp:nvSpPr>
        <dsp:cNvPr id="0" name=""/>
        <dsp:cNvSpPr/>
      </dsp:nvSpPr>
      <dsp:spPr>
        <a:xfrm>
          <a:off x="3941044" y="2453874"/>
          <a:ext cx="3571911" cy="2483250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184212"/>
                <a:satOff val="-8053"/>
                <a:lumOff val="21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50000"/>
                <a:hueOff val="184212"/>
                <a:satOff val="-8053"/>
                <a:lumOff val="21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50000"/>
                <a:hueOff val="184212"/>
                <a:satOff val="-8053"/>
                <a:lumOff val="21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мета предметные</a:t>
          </a:r>
        </a:p>
      </dsp:txBody>
      <dsp:txXfrm>
        <a:off x="3941044" y="2453874"/>
        <a:ext cx="3571911" cy="248325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017F5D-1853-496D-BE56-D529D4D8864A}">
      <dsp:nvSpPr>
        <dsp:cNvPr id="0" name=""/>
        <dsp:cNvSpPr/>
      </dsp:nvSpPr>
      <dsp:spPr>
        <a:xfrm rot="5400000">
          <a:off x="-117028" y="232638"/>
          <a:ext cx="780190" cy="54613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2800" b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17028" y="232638"/>
        <a:ext cx="780190" cy="546133"/>
      </dsp:txXfrm>
    </dsp:sp>
    <dsp:sp modelId="{B2841E35-02BD-494B-B4C9-9D1DAB294029}">
      <dsp:nvSpPr>
        <dsp:cNvPr id="0" name=""/>
        <dsp:cNvSpPr/>
      </dsp:nvSpPr>
      <dsp:spPr>
        <a:xfrm rot="5400000">
          <a:off x="4300534" y="-3697511"/>
          <a:ext cx="624830" cy="8133632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800" b="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Владение формами устной речи</a:t>
          </a:r>
          <a:endParaRPr lang="ru-RU" sz="2800" b="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800" b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00534" y="-3697511"/>
        <a:ext cx="624830" cy="8133632"/>
      </dsp:txXfrm>
    </dsp:sp>
    <dsp:sp modelId="{CEA4E8EE-DE6E-44C6-AAE6-D06B4C741A23}">
      <dsp:nvSpPr>
        <dsp:cNvPr id="0" name=""/>
        <dsp:cNvSpPr/>
      </dsp:nvSpPr>
      <dsp:spPr>
        <a:xfrm rot="5400000">
          <a:off x="-117028" y="939923"/>
          <a:ext cx="780190" cy="546133"/>
        </a:xfrm>
        <a:prstGeom prst="chevron">
          <a:avLst/>
        </a:prstGeom>
        <a:solidFill>
          <a:schemeClr val="accent5">
            <a:hueOff val="-1225558"/>
            <a:satOff val="-1705"/>
            <a:lumOff val="-654"/>
            <a:alphaOff val="0"/>
          </a:schemeClr>
        </a:solidFill>
        <a:ln w="12700" cap="flat" cmpd="sng" algn="ctr">
          <a:solidFill>
            <a:schemeClr val="accent5">
              <a:hueOff val="-1225558"/>
              <a:satOff val="-1705"/>
              <a:lumOff val="-65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2800" b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17028" y="939923"/>
        <a:ext cx="780190" cy="546133"/>
      </dsp:txXfrm>
    </dsp:sp>
    <dsp:sp modelId="{4A2EA9F4-535A-4700-B55D-7CD393996992}">
      <dsp:nvSpPr>
        <dsp:cNvPr id="0" name=""/>
        <dsp:cNvSpPr/>
      </dsp:nvSpPr>
      <dsp:spPr>
        <a:xfrm rot="5400000">
          <a:off x="4309935" y="-3009559"/>
          <a:ext cx="507123" cy="8133632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-1225558"/>
              <a:satOff val="-1705"/>
              <a:lumOff val="-65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Диалог «человек» – «техническая система»</a:t>
          </a:r>
          <a:endParaRPr lang="ru-RU" sz="2800" b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09935" y="-3009559"/>
        <a:ext cx="507123" cy="8133632"/>
      </dsp:txXfrm>
    </dsp:sp>
    <dsp:sp modelId="{92B3C8A5-D473-4460-BB0B-B6A080E22219}">
      <dsp:nvSpPr>
        <dsp:cNvPr id="0" name=""/>
        <dsp:cNvSpPr/>
      </dsp:nvSpPr>
      <dsp:spPr>
        <a:xfrm rot="5400000">
          <a:off x="-117028" y="1647208"/>
          <a:ext cx="780190" cy="546133"/>
        </a:xfrm>
        <a:prstGeom prst="chevron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sz="2800" b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17028" y="1647208"/>
        <a:ext cx="780190" cy="546133"/>
      </dsp:txXfrm>
    </dsp:sp>
    <dsp:sp modelId="{63E80FE1-BEA0-4E76-BB87-1C986C67124A}">
      <dsp:nvSpPr>
        <dsp:cNvPr id="0" name=""/>
        <dsp:cNvSpPr/>
      </dsp:nvSpPr>
      <dsp:spPr>
        <a:xfrm rot="5400000">
          <a:off x="4359387" y="-2283074"/>
          <a:ext cx="507123" cy="8133632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Владение телекоммуникациями</a:t>
          </a:r>
          <a:endParaRPr lang="ru-RU" sz="2800" b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59387" y="-2283074"/>
        <a:ext cx="507123" cy="8133632"/>
      </dsp:txXfrm>
    </dsp:sp>
    <dsp:sp modelId="{3CD05099-939C-4026-A483-FB87D8BD1D6C}">
      <dsp:nvSpPr>
        <dsp:cNvPr id="0" name=""/>
        <dsp:cNvSpPr/>
      </dsp:nvSpPr>
      <dsp:spPr>
        <a:xfrm rot="5400000">
          <a:off x="-117028" y="2354494"/>
          <a:ext cx="780190" cy="546133"/>
        </a:xfrm>
        <a:prstGeom prst="chevron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4</a:t>
          </a:r>
          <a:endParaRPr lang="ru-RU" sz="1500" kern="1200" dirty="0"/>
        </a:p>
      </dsp:txBody>
      <dsp:txXfrm rot="5400000">
        <a:off x="-117028" y="2354494"/>
        <a:ext cx="780190" cy="546133"/>
      </dsp:txXfrm>
    </dsp:sp>
    <dsp:sp modelId="{9ACDA89F-25EA-4D98-A5A4-E2B4421C73A2}">
      <dsp:nvSpPr>
        <dsp:cNvPr id="0" name=""/>
        <dsp:cNvSpPr/>
      </dsp:nvSpPr>
      <dsp:spPr>
        <a:xfrm rot="5400000">
          <a:off x="4359387" y="-1575788"/>
          <a:ext cx="507123" cy="8133632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Умение работать в группе</a:t>
          </a:r>
        </a:p>
        <a:p>
          <a:pPr marL="285750" lvl="1" indent="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kern="1200" dirty="0"/>
        </a:p>
      </dsp:txBody>
      <dsp:txXfrm rot="5400000">
        <a:off x="4359387" y="-1575788"/>
        <a:ext cx="507123" cy="8133632"/>
      </dsp:txXfrm>
    </dsp:sp>
    <dsp:sp modelId="{65C7B88B-7056-4E4F-8250-F8B8FFB7EE46}">
      <dsp:nvSpPr>
        <dsp:cNvPr id="0" name=""/>
        <dsp:cNvSpPr/>
      </dsp:nvSpPr>
      <dsp:spPr>
        <a:xfrm rot="5400000">
          <a:off x="-117028" y="3226115"/>
          <a:ext cx="780190" cy="546133"/>
        </a:xfrm>
        <a:prstGeom prst="chevron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accent5">
              <a:hueOff val="-4902231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ru-RU" sz="2800" b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17028" y="3226115"/>
        <a:ext cx="780190" cy="546133"/>
      </dsp:txXfrm>
    </dsp:sp>
    <dsp:sp modelId="{CE9844D4-2C5A-4D65-814B-401FCC10BEE5}">
      <dsp:nvSpPr>
        <dsp:cNvPr id="0" name=""/>
        <dsp:cNvSpPr/>
      </dsp:nvSpPr>
      <dsp:spPr>
        <a:xfrm rot="5400000">
          <a:off x="4144785" y="-660164"/>
          <a:ext cx="835795" cy="8133632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-4902231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800" b="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Доносить свою позицию до других, владея приёмами речи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800" b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44785" y="-660164"/>
        <a:ext cx="835795" cy="8133632"/>
      </dsp:txXfrm>
    </dsp:sp>
    <dsp:sp modelId="{8488BFB3-2300-4A70-BF44-221BE5ED5738}">
      <dsp:nvSpPr>
        <dsp:cNvPr id="0" name=""/>
        <dsp:cNvSpPr/>
      </dsp:nvSpPr>
      <dsp:spPr>
        <a:xfrm rot="5400000">
          <a:off x="-117028" y="3933401"/>
          <a:ext cx="780190" cy="546133"/>
        </a:xfrm>
        <a:prstGeom prst="chevron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accent5">
              <a:hueOff val="-6127787"/>
              <a:satOff val="-8523"/>
              <a:lumOff val="-326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6</a:t>
          </a:r>
          <a:endParaRPr lang="ru-RU" sz="1500" kern="1200" dirty="0"/>
        </a:p>
      </dsp:txBody>
      <dsp:txXfrm rot="5400000">
        <a:off x="-117028" y="3933401"/>
        <a:ext cx="780190" cy="546133"/>
      </dsp:txXfrm>
    </dsp:sp>
    <dsp:sp modelId="{CE4C737D-C10B-4EEA-852B-2481593F5D6F}">
      <dsp:nvSpPr>
        <dsp:cNvPr id="0" name=""/>
        <dsp:cNvSpPr/>
      </dsp:nvSpPr>
      <dsp:spPr>
        <a:xfrm rot="5400000">
          <a:off x="4335312" y="99369"/>
          <a:ext cx="507123" cy="8133632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-6127787"/>
              <a:satOff val="-8523"/>
              <a:lumOff val="-326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Понимать другие позиции (взгляды, интересы); 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35312" y="99369"/>
        <a:ext cx="507123" cy="8133632"/>
      </dsp:txXfrm>
    </dsp:sp>
    <dsp:sp modelId="{94D71FDF-B890-47A5-B6F2-BB1C093DC2FA}">
      <dsp:nvSpPr>
        <dsp:cNvPr id="0" name=""/>
        <dsp:cNvSpPr/>
      </dsp:nvSpPr>
      <dsp:spPr>
        <a:xfrm rot="5400000">
          <a:off x="-117028" y="4963143"/>
          <a:ext cx="780190" cy="546133"/>
        </a:xfrm>
        <a:prstGeom prst="chevron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7</a:t>
          </a:r>
          <a:endParaRPr lang="ru-RU" sz="1500" kern="1200" dirty="0"/>
        </a:p>
      </dsp:txBody>
      <dsp:txXfrm rot="5400000">
        <a:off x="-117028" y="4963143"/>
        <a:ext cx="780190" cy="546133"/>
      </dsp:txXfrm>
    </dsp:sp>
    <dsp:sp modelId="{CFE19772-BB51-4D78-83B9-52CA29E3B1F2}">
      <dsp:nvSpPr>
        <dsp:cNvPr id="0" name=""/>
        <dsp:cNvSpPr/>
      </dsp:nvSpPr>
      <dsp:spPr>
        <a:xfrm rot="5400000">
          <a:off x="4036930" y="1032860"/>
          <a:ext cx="1152037" cy="8133632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Договариваться с людьми, согласуя с ними свои интересы и взгляды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036930" y="1032860"/>
        <a:ext cx="1152037" cy="8133632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017F5D-1853-496D-BE56-D529D4D8864A}">
      <dsp:nvSpPr>
        <dsp:cNvPr id="0" name=""/>
        <dsp:cNvSpPr/>
      </dsp:nvSpPr>
      <dsp:spPr>
        <a:xfrm rot="5400000">
          <a:off x="-192000" y="293085"/>
          <a:ext cx="1280000" cy="896000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92000" y="293085"/>
        <a:ext cx="1280000" cy="896000"/>
      </dsp:txXfrm>
    </dsp:sp>
    <dsp:sp modelId="{B2841E35-02BD-494B-B4C9-9D1DAB294029}">
      <dsp:nvSpPr>
        <dsp:cNvPr id="0" name=""/>
        <dsp:cNvSpPr/>
      </dsp:nvSpPr>
      <dsp:spPr>
        <a:xfrm rot="5400000">
          <a:off x="4275595" y="-3374796"/>
          <a:ext cx="1024575" cy="7783765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направленность на достижение конкретных целей; 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75595" y="-3374796"/>
        <a:ext cx="1024575" cy="7783765"/>
      </dsp:txXfrm>
    </dsp:sp>
    <dsp:sp modelId="{D3976049-41A2-41C9-8ADF-AB2536656694}">
      <dsp:nvSpPr>
        <dsp:cNvPr id="0" name=""/>
        <dsp:cNvSpPr/>
      </dsp:nvSpPr>
      <dsp:spPr>
        <a:xfrm rot="5400000">
          <a:off x="-192000" y="1430151"/>
          <a:ext cx="1280000" cy="896000"/>
        </a:xfrm>
        <a:prstGeom prst="chevron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</a:t>
          </a:r>
          <a:endParaRPr lang="ru-RU" sz="2500" kern="1200" dirty="0"/>
        </a:p>
      </dsp:txBody>
      <dsp:txXfrm rot="5400000">
        <a:off x="-192000" y="1430151"/>
        <a:ext cx="1280000" cy="896000"/>
      </dsp:txXfrm>
    </dsp:sp>
    <dsp:sp modelId="{F5E4DB22-5596-4543-BEA1-A481689EFDE2}">
      <dsp:nvSpPr>
        <dsp:cNvPr id="0" name=""/>
        <dsp:cNvSpPr/>
      </dsp:nvSpPr>
      <dsp:spPr>
        <a:xfrm rot="5400000">
          <a:off x="4371883" y="-2237730"/>
          <a:ext cx="832000" cy="7783765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400" kern="1200" dirty="0" smtClean="0"/>
            <a:t>координированное выполнение взаимосвязанных действий; </a:t>
          </a:r>
          <a:endParaRPr lang="ru-RU" kern="1200" dirty="0"/>
        </a:p>
      </dsp:txBody>
      <dsp:txXfrm rot="5400000">
        <a:off x="4371883" y="-2237730"/>
        <a:ext cx="832000" cy="7783765"/>
      </dsp:txXfrm>
    </dsp:sp>
    <dsp:sp modelId="{CEA4E8EE-DE6E-44C6-AAE6-D06B4C741A23}">
      <dsp:nvSpPr>
        <dsp:cNvPr id="0" name=""/>
        <dsp:cNvSpPr/>
      </dsp:nvSpPr>
      <dsp:spPr>
        <a:xfrm rot="5400000">
          <a:off x="-192000" y="2567217"/>
          <a:ext cx="1280000" cy="896000"/>
        </a:xfrm>
        <a:prstGeom prst="chevron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accent5">
              <a:hueOff val="-4902231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92000" y="2567217"/>
        <a:ext cx="1280000" cy="896000"/>
      </dsp:txXfrm>
    </dsp:sp>
    <dsp:sp modelId="{4A2EA9F4-535A-4700-B55D-7CD393996992}">
      <dsp:nvSpPr>
        <dsp:cNvPr id="0" name=""/>
        <dsp:cNvSpPr/>
      </dsp:nvSpPr>
      <dsp:spPr>
        <a:xfrm rot="5400000">
          <a:off x="4324557" y="-1132164"/>
          <a:ext cx="832000" cy="7783765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-4902231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400" kern="1200" dirty="0" smtClean="0"/>
            <a:t>ограниченная протяжённость во времени с определённым началом и концом;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24557" y="-1132164"/>
        <a:ext cx="832000" cy="7783765"/>
      </dsp:txXfrm>
    </dsp:sp>
    <dsp:sp modelId="{92B3C8A5-D473-4460-BB0B-B6A080E22219}">
      <dsp:nvSpPr>
        <dsp:cNvPr id="0" name=""/>
        <dsp:cNvSpPr/>
      </dsp:nvSpPr>
      <dsp:spPr>
        <a:xfrm rot="5400000">
          <a:off x="-192000" y="3704283"/>
          <a:ext cx="1280000" cy="896000"/>
        </a:xfrm>
        <a:prstGeom prst="chevron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92000" y="3704283"/>
        <a:ext cx="1280000" cy="896000"/>
      </dsp:txXfrm>
    </dsp:sp>
    <dsp:sp modelId="{63E80FE1-BEA0-4E76-BB87-1C986C67124A}">
      <dsp:nvSpPr>
        <dsp:cNvPr id="0" name=""/>
        <dsp:cNvSpPr/>
      </dsp:nvSpPr>
      <dsp:spPr>
        <a:xfrm rot="5400000">
          <a:off x="4371883" y="36401"/>
          <a:ext cx="832000" cy="7783765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400" kern="1200" dirty="0" smtClean="0"/>
            <a:t>в определённой степени неповторимость и уникальность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71883" y="36401"/>
        <a:ext cx="832000" cy="778376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017F5D-1853-496D-BE56-D529D4D8864A}">
      <dsp:nvSpPr>
        <dsp:cNvPr id="0" name=""/>
        <dsp:cNvSpPr/>
      </dsp:nvSpPr>
      <dsp:spPr>
        <a:xfrm rot="5400000">
          <a:off x="-192187" y="291027"/>
          <a:ext cx="1281252" cy="896876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92187" y="291027"/>
        <a:ext cx="1281252" cy="896876"/>
      </dsp:txXfrm>
    </dsp:sp>
    <dsp:sp modelId="{B2841E35-02BD-494B-B4C9-9D1DAB294029}">
      <dsp:nvSpPr>
        <dsp:cNvPr id="0" name=""/>
        <dsp:cNvSpPr/>
      </dsp:nvSpPr>
      <dsp:spPr>
        <a:xfrm rot="5400000">
          <a:off x="4275532" y="-3376197"/>
          <a:ext cx="1025577" cy="7782889"/>
        </a:xfrm>
        <a:prstGeom prst="round2SameRect">
          <a:avLst/>
        </a:prstGeom>
        <a:solidFill>
          <a:schemeClr val="accent6">
            <a:lumMod val="40000"/>
            <a:lumOff val="60000"/>
            <a:alpha val="9000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/>
            <a:t>Наличие технических средств для каждого ученика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75532" y="-3376197"/>
        <a:ext cx="1025577" cy="7782889"/>
      </dsp:txXfrm>
    </dsp:sp>
    <dsp:sp modelId="{CEA4E8EE-DE6E-44C6-AAE6-D06B4C741A23}">
      <dsp:nvSpPr>
        <dsp:cNvPr id="0" name=""/>
        <dsp:cNvSpPr/>
      </dsp:nvSpPr>
      <dsp:spPr>
        <a:xfrm rot="5400000">
          <a:off x="-192187" y="1429205"/>
          <a:ext cx="1281252" cy="896876"/>
        </a:xfrm>
        <a:prstGeom prst="chevron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92187" y="1429205"/>
        <a:ext cx="1281252" cy="896876"/>
      </dsp:txXfrm>
    </dsp:sp>
    <dsp:sp modelId="{4A2EA9F4-535A-4700-B55D-7CD393996992}">
      <dsp:nvSpPr>
        <dsp:cNvPr id="0" name=""/>
        <dsp:cNvSpPr/>
      </dsp:nvSpPr>
      <dsp:spPr>
        <a:xfrm rot="5400000">
          <a:off x="4324594" y="-2269550"/>
          <a:ext cx="832813" cy="7782889"/>
        </a:xfrm>
        <a:prstGeom prst="round2SameRect">
          <a:avLst/>
        </a:prstGeom>
        <a:solidFill>
          <a:schemeClr val="accent6">
            <a:lumMod val="40000"/>
            <a:lumOff val="60000"/>
            <a:alpha val="9000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/>
            <a:t>Общие ресурсы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24594" y="-2269550"/>
        <a:ext cx="832813" cy="7782889"/>
      </dsp:txXfrm>
    </dsp:sp>
    <dsp:sp modelId="{92B3C8A5-D473-4460-BB0B-B6A080E22219}">
      <dsp:nvSpPr>
        <dsp:cNvPr id="0" name=""/>
        <dsp:cNvSpPr/>
      </dsp:nvSpPr>
      <dsp:spPr>
        <a:xfrm rot="5400000">
          <a:off x="-192187" y="2567382"/>
          <a:ext cx="1281252" cy="896876"/>
        </a:xfrm>
        <a:prstGeom prst="chevron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accent5">
              <a:hueOff val="-4902231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92187" y="2567382"/>
        <a:ext cx="1281252" cy="896876"/>
      </dsp:txXfrm>
    </dsp:sp>
    <dsp:sp modelId="{63E80FE1-BEA0-4E76-BB87-1C986C67124A}">
      <dsp:nvSpPr>
        <dsp:cNvPr id="0" name=""/>
        <dsp:cNvSpPr/>
      </dsp:nvSpPr>
      <dsp:spPr>
        <a:xfrm rot="5400000">
          <a:off x="4371914" y="-1099842"/>
          <a:ext cx="832813" cy="7782889"/>
        </a:xfrm>
        <a:prstGeom prst="round2SameRect">
          <a:avLst/>
        </a:prstGeom>
        <a:solidFill>
          <a:schemeClr val="accent6">
            <a:lumMod val="40000"/>
            <a:lumOff val="60000"/>
            <a:alpha val="90000"/>
          </a:schemeClr>
        </a:solidFill>
        <a:ln w="12700" cap="flat" cmpd="sng" algn="ctr">
          <a:solidFill>
            <a:schemeClr val="accent5">
              <a:hueOff val="-4902231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/>
            <a:t>Самостоятельная деятельность</a:t>
          </a:r>
        </a:p>
      </dsp:txBody>
      <dsp:txXfrm rot="5400000">
        <a:off x="4371914" y="-1099842"/>
        <a:ext cx="832813" cy="7782889"/>
      </dsp:txXfrm>
    </dsp:sp>
    <dsp:sp modelId="{65C7B88B-7056-4E4F-8250-F8B8FFB7EE46}">
      <dsp:nvSpPr>
        <dsp:cNvPr id="0" name=""/>
        <dsp:cNvSpPr/>
      </dsp:nvSpPr>
      <dsp:spPr>
        <a:xfrm rot="5400000">
          <a:off x="-192187" y="3705560"/>
          <a:ext cx="1281252" cy="896876"/>
        </a:xfrm>
        <a:prstGeom prst="chevron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92187" y="3705560"/>
        <a:ext cx="1281252" cy="896876"/>
      </dsp:txXfrm>
    </dsp:sp>
    <dsp:sp modelId="{CE9844D4-2C5A-4D65-814B-401FCC10BEE5}">
      <dsp:nvSpPr>
        <dsp:cNvPr id="0" name=""/>
        <dsp:cNvSpPr/>
      </dsp:nvSpPr>
      <dsp:spPr>
        <a:xfrm rot="5400000">
          <a:off x="4371914" y="38334"/>
          <a:ext cx="832813" cy="7782889"/>
        </a:xfrm>
        <a:prstGeom prst="round2SameRect">
          <a:avLst/>
        </a:prstGeom>
        <a:solidFill>
          <a:schemeClr val="accent6">
            <a:lumMod val="40000"/>
            <a:lumOff val="60000"/>
            <a:alpha val="9000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/>
            <a:t>Изначальная высокая мотивация учащихся</a:t>
          </a:r>
          <a:endParaRPr lang="ru-RU" sz="2400" b="1" kern="1200" dirty="0"/>
        </a:p>
      </dsp:txBody>
      <dsp:txXfrm rot="5400000">
        <a:off x="4371914" y="38334"/>
        <a:ext cx="832813" cy="778288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42A876-7BE9-42B0-BC2B-116C586ABD5C}">
      <dsp:nvSpPr>
        <dsp:cNvPr id="0" name=""/>
        <dsp:cNvSpPr/>
      </dsp:nvSpPr>
      <dsp:spPr>
        <a:xfrm>
          <a:off x="0" y="126999"/>
          <a:ext cx="6096000" cy="38100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5A61AD-4B08-411A-9C00-6708C2F80E28}">
      <dsp:nvSpPr>
        <dsp:cNvPr id="0" name=""/>
        <dsp:cNvSpPr/>
      </dsp:nvSpPr>
      <dsp:spPr>
        <a:xfrm>
          <a:off x="774192" y="2756661"/>
          <a:ext cx="158496" cy="158496"/>
        </a:xfrm>
        <a:prstGeom prst="ellips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E4025D-4356-4E48-8FC8-E6E078FE1D4F}">
      <dsp:nvSpPr>
        <dsp:cNvPr id="0" name=""/>
        <dsp:cNvSpPr/>
      </dsp:nvSpPr>
      <dsp:spPr>
        <a:xfrm>
          <a:off x="853440" y="2835910"/>
          <a:ext cx="1420368" cy="1101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984" tIns="0" rIns="0" bIns="0" numCol="1" spcCol="1270" anchor="t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 dirty="0"/>
        </a:p>
      </dsp:txBody>
      <dsp:txXfrm>
        <a:off x="853440" y="2835910"/>
        <a:ext cx="1420368" cy="1101090"/>
      </dsp:txXfrm>
    </dsp:sp>
    <dsp:sp modelId="{E5F4BEDA-BB91-4B8F-8EA5-487B472D9C9A}">
      <dsp:nvSpPr>
        <dsp:cNvPr id="0" name=""/>
        <dsp:cNvSpPr/>
      </dsp:nvSpPr>
      <dsp:spPr>
        <a:xfrm>
          <a:off x="2173224" y="1721103"/>
          <a:ext cx="286512" cy="286512"/>
        </a:xfrm>
        <a:prstGeom prst="ellipse">
          <a:avLst/>
        </a:prstGeom>
        <a:solidFill>
          <a:schemeClr val="accent2">
            <a:shade val="50000"/>
            <a:hueOff val="-394116"/>
            <a:satOff val="5189"/>
            <a:lumOff val="310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B044B6-883C-4324-92F4-5BF0A0275BC4}">
      <dsp:nvSpPr>
        <dsp:cNvPr id="0" name=""/>
        <dsp:cNvSpPr/>
      </dsp:nvSpPr>
      <dsp:spPr>
        <a:xfrm>
          <a:off x="2316480" y="1864359"/>
          <a:ext cx="1463040" cy="2072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1817" tIns="0" rIns="0" bIns="0" numCol="1" spcCol="1270" anchor="t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/>
        </a:p>
      </dsp:txBody>
      <dsp:txXfrm>
        <a:off x="2316480" y="1864359"/>
        <a:ext cx="1463040" cy="2072640"/>
      </dsp:txXfrm>
    </dsp:sp>
    <dsp:sp modelId="{ED515722-CD71-431E-98B3-6ABC04ED68EE}">
      <dsp:nvSpPr>
        <dsp:cNvPr id="0" name=""/>
        <dsp:cNvSpPr/>
      </dsp:nvSpPr>
      <dsp:spPr>
        <a:xfrm>
          <a:off x="3855720" y="1090929"/>
          <a:ext cx="396240" cy="396240"/>
        </a:xfrm>
        <a:prstGeom prst="ellipse">
          <a:avLst/>
        </a:prstGeom>
        <a:solidFill>
          <a:schemeClr val="accent2">
            <a:shade val="50000"/>
            <a:hueOff val="-394116"/>
            <a:satOff val="5189"/>
            <a:lumOff val="310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905D20-4655-4A4B-A568-3EA296B84505}">
      <dsp:nvSpPr>
        <dsp:cNvPr id="0" name=""/>
        <dsp:cNvSpPr/>
      </dsp:nvSpPr>
      <dsp:spPr>
        <a:xfrm>
          <a:off x="4053840" y="1289049"/>
          <a:ext cx="1463040" cy="2647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959" tIns="0" rIns="0" bIns="0" numCol="1" spcCol="1270" anchor="t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4053840" y="1289049"/>
        <a:ext cx="1463040" cy="264795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2AA31F-FB04-474F-BEEE-EF8E38B20C7C}">
      <dsp:nvSpPr>
        <dsp:cNvPr id="0" name=""/>
        <dsp:cNvSpPr/>
      </dsp:nvSpPr>
      <dsp:spPr>
        <a:xfrm rot="5400000">
          <a:off x="-192389" y="193645"/>
          <a:ext cx="1282593" cy="89781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1.</a:t>
          </a:r>
          <a:endParaRPr lang="ru-RU" sz="2500" b="1" kern="1200" dirty="0"/>
        </a:p>
      </dsp:txBody>
      <dsp:txXfrm rot="5400000">
        <a:off x="-192389" y="193645"/>
        <a:ext cx="1282593" cy="897815"/>
      </dsp:txXfrm>
    </dsp:sp>
    <dsp:sp modelId="{D555D3F4-33B1-40B6-B74A-F4D597AD5922}">
      <dsp:nvSpPr>
        <dsp:cNvPr id="0" name=""/>
        <dsp:cNvSpPr/>
      </dsp:nvSpPr>
      <dsp:spPr>
        <a:xfrm rot="5400000">
          <a:off x="3924442" y="-3025370"/>
          <a:ext cx="833685" cy="68869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установить, является ли слово производным в современном языке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924442" y="-3025370"/>
        <a:ext cx="833685" cy="6886940"/>
      </dsp:txXfrm>
    </dsp:sp>
    <dsp:sp modelId="{8A5BCC06-AF57-4290-94C0-B4A139276F5D}">
      <dsp:nvSpPr>
        <dsp:cNvPr id="0" name=""/>
        <dsp:cNvSpPr/>
      </dsp:nvSpPr>
      <dsp:spPr>
        <a:xfrm rot="5400000">
          <a:off x="-192389" y="1206894"/>
          <a:ext cx="1282593" cy="897815"/>
        </a:xfrm>
        <a:prstGeom prst="chevron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2.</a:t>
          </a:r>
          <a:endParaRPr lang="ru-RU" sz="2500" b="1" kern="1200" dirty="0"/>
        </a:p>
      </dsp:txBody>
      <dsp:txXfrm rot="5400000">
        <a:off x="-192389" y="1206894"/>
        <a:ext cx="1282593" cy="897815"/>
      </dsp:txXfrm>
    </dsp:sp>
    <dsp:sp modelId="{D214F905-2CDF-4395-809C-3EC0FF1FB528}">
      <dsp:nvSpPr>
        <dsp:cNvPr id="0" name=""/>
        <dsp:cNvSpPr/>
      </dsp:nvSpPr>
      <dsp:spPr>
        <a:xfrm rot="5400000">
          <a:off x="3924442" y="-2012121"/>
          <a:ext cx="833685" cy="68869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определить, от чего и как образованно данное производное слово.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924442" y="-2012121"/>
        <a:ext cx="833685" cy="688694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EA960F-D621-4FA4-86F5-9034CC9B5C89}">
      <dsp:nvSpPr>
        <dsp:cNvPr id="0" name=""/>
        <dsp:cNvSpPr/>
      </dsp:nvSpPr>
      <dsp:spPr>
        <a:xfrm rot="5400000">
          <a:off x="-137181" y="140878"/>
          <a:ext cx="914543" cy="640180"/>
        </a:xfrm>
        <a:prstGeom prst="chevron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37181" y="140878"/>
        <a:ext cx="914543" cy="640180"/>
      </dsp:txXfrm>
    </dsp:sp>
    <dsp:sp modelId="{7A8E2A03-6E58-4CD4-A3A3-5BBEE3A9AFB3}">
      <dsp:nvSpPr>
        <dsp:cNvPr id="0" name=""/>
        <dsp:cNvSpPr/>
      </dsp:nvSpPr>
      <dsp:spPr>
        <a:xfrm rot="5400000">
          <a:off x="4236361" y="-3592483"/>
          <a:ext cx="594766" cy="77871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3200" b="1" i="0" u="none" strike="noStrike" kern="1200" cap="none" normalizeH="0" baseline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производная  основа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36361" y="-3592483"/>
        <a:ext cx="594766" cy="7787127"/>
      </dsp:txXfrm>
    </dsp:sp>
    <dsp:sp modelId="{AB9B9035-C422-4162-B62B-5C8151763D5D}">
      <dsp:nvSpPr>
        <dsp:cNvPr id="0" name=""/>
        <dsp:cNvSpPr/>
      </dsp:nvSpPr>
      <dsp:spPr>
        <a:xfrm rot="5400000">
          <a:off x="-137181" y="936004"/>
          <a:ext cx="914543" cy="640180"/>
        </a:xfrm>
        <a:prstGeom prst="chevron">
          <a:avLst/>
        </a:prstGeom>
        <a:solidFill>
          <a:schemeClr val="accent5">
            <a:shade val="80000"/>
            <a:hueOff val="87321"/>
            <a:satOff val="-1564"/>
            <a:lumOff val="6646"/>
            <a:alphaOff val="0"/>
          </a:schemeClr>
        </a:solidFill>
        <a:ln w="12700" cap="flat" cmpd="sng" algn="ctr">
          <a:solidFill>
            <a:schemeClr val="accent5">
              <a:shade val="80000"/>
              <a:hueOff val="87321"/>
              <a:satOff val="-1564"/>
              <a:lumOff val="66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37181" y="936004"/>
        <a:ext cx="914543" cy="640180"/>
      </dsp:txXfrm>
    </dsp:sp>
    <dsp:sp modelId="{98EFEA8F-8082-4260-B6F3-A1D967BE10BF}">
      <dsp:nvSpPr>
        <dsp:cNvPr id="0" name=""/>
        <dsp:cNvSpPr/>
      </dsp:nvSpPr>
      <dsp:spPr>
        <a:xfrm rot="5400000">
          <a:off x="4236517" y="-2797513"/>
          <a:ext cx="594453" cy="77871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87321"/>
              <a:satOff val="-1564"/>
              <a:lumOff val="66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3200" b="1" i="0" u="none" strike="noStrike" kern="1200" cap="none" normalizeH="0" baseline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производящая основа (или основы)</a:t>
          </a:r>
          <a:endParaRPr lang="ru-RU" sz="3200" b="1" kern="1200">
            <a:latin typeface="Times New Roman" pitchFamily="18" charset="0"/>
            <a:cs typeface="Times New Roman" pitchFamily="18" charset="0"/>
          </a:endParaRPr>
        </a:p>
      </dsp:txBody>
      <dsp:txXfrm rot="5400000">
        <a:off x="4236517" y="-2797513"/>
        <a:ext cx="594453" cy="7787127"/>
      </dsp:txXfrm>
    </dsp:sp>
    <dsp:sp modelId="{873F1CBC-A4A7-40CC-9562-D2AD7A745CF7}">
      <dsp:nvSpPr>
        <dsp:cNvPr id="0" name=""/>
        <dsp:cNvSpPr/>
      </dsp:nvSpPr>
      <dsp:spPr>
        <a:xfrm rot="5400000">
          <a:off x="-137181" y="1731131"/>
          <a:ext cx="914543" cy="640180"/>
        </a:xfrm>
        <a:prstGeom prst="chevron">
          <a:avLst/>
        </a:prstGeom>
        <a:solidFill>
          <a:schemeClr val="accent5">
            <a:shade val="80000"/>
            <a:hueOff val="174641"/>
            <a:satOff val="-3128"/>
            <a:lumOff val="13293"/>
            <a:alphaOff val="0"/>
          </a:schemeClr>
        </a:solidFill>
        <a:ln w="12700" cap="flat" cmpd="sng" algn="ctr">
          <a:solidFill>
            <a:schemeClr val="accent5">
              <a:shade val="80000"/>
              <a:hueOff val="174641"/>
              <a:satOff val="-3128"/>
              <a:lumOff val="1329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37181" y="1731131"/>
        <a:ext cx="914543" cy="640180"/>
      </dsp:txXfrm>
    </dsp:sp>
    <dsp:sp modelId="{9587B0DD-E061-4F8B-90F7-480FDB32725E}">
      <dsp:nvSpPr>
        <dsp:cNvPr id="0" name=""/>
        <dsp:cNvSpPr/>
      </dsp:nvSpPr>
      <dsp:spPr>
        <a:xfrm rot="5400000">
          <a:off x="4236517" y="-2002386"/>
          <a:ext cx="594453" cy="77871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174641"/>
              <a:satOff val="-3128"/>
              <a:lumOff val="1329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3200" b="1" i="0" u="none" strike="noStrike" kern="1200" cap="none" normalizeH="0" baseline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средство словообразования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36517" y="-2002386"/>
        <a:ext cx="594453" cy="7787127"/>
      </dsp:txXfrm>
    </dsp:sp>
    <dsp:sp modelId="{A72B24B9-8545-4611-B768-19E019FC3172}">
      <dsp:nvSpPr>
        <dsp:cNvPr id="0" name=""/>
        <dsp:cNvSpPr/>
      </dsp:nvSpPr>
      <dsp:spPr>
        <a:xfrm rot="5400000">
          <a:off x="-137181" y="2526258"/>
          <a:ext cx="914543" cy="640180"/>
        </a:xfrm>
        <a:prstGeom prst="chevron">
          <a:avLst/>
        </a:prstGeom>
        <a:solidFill>
          <a:schemeClr val="accent5">
            <a:shade val="80000"/>
            <a:hueOff val="261962"/>
            <a:satOff val="-4692"/>
            <a:lumOff val="19939"/>
            <a:alphaOff val="0"/>
          </a:schemeClr>
        </a:solidFill>
        <a:ln w="12700" cap="flat" cmpd="sng" algn="ctr">
          <a:solidFill>
            <a:schemeClr val="accent5">
              <a:shade val="80000"/>
              <a:hueOff val="261962"/>
              <a:satOff val="-4692"/>
              <a:lumOff val="1993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37181" y="2526258"/>
        <a:ext cx="914543" cy="640180"/>
      </dsp:txXfrm>
    </dsp:sp>
    <dsp:sp modelId="{1111F729-89AA-4214-B76F-0F2468858245}">
      <dsp:nvSpPr>
        <dsp:cNvPr id="0" name=""/>
        <dsp:cNvSpPr/>
      </dsp:nvSpPr>
      <dsp:spPr>
        <a:xfrm rot="5400000">
          <a:off x="4236517" y="-1207260"/>
          <a:ext cx="594453" cy="77871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261962"/>
              <a:satOff val="-4692"/>
              <a:lumOff val="1993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3200" b="1" i="0" u="none" strike="noStrike" kern="1200" cap="none" normalizeH="0" baseline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способ словообразования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36517" y="-1207260"/>
        <a:ext cx="594453" cy="7787127"/>
      </dsp:txXfrm>
    </dsp:sp>
    <dsp:sp modelId="{9ACC7B21-29BD-4715-929A-1E96895B94EF}">
      <dsp:nvSpPr>
        <dsp:cNvPr id="0" name=""/>
        <dsp:cNvSpPr/>
      </dsp:nvSpPr>
      <dsp:spPr>
        <a:xfrm rot="5400000">
          <a:off x="-137181" y="3321384"/>
          <a:ext cx="914543" cy="640180"/>
        </a:xfrm>
        <a:prstGeom prst="chevron">
          <a:avLst/>
        </a:prstGeom>
        <a:solidFill>
          <a:schemeClr val="accent5">
            <a:shade val="80000"/>
            <a:hueOff val="349283"/>
            <a:satOff val="-6256"/>
            <a:lumOff val="26585"/>
            <a:alphaOff val="0"/>
          </a:schemeClr>
        </a:solidFill>
        <a:ln w="12700" cap="flat" cmpd="sng" algn="ctr">
          <a:solidFill>
            <a:schemeClr val="accent5">
              <a:shade val="80000"/>
              <a:hueOff val="349283"/>
              <a:satOff val="-6256"/>
              <a:lumOff val="265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37181" y="3321384"/>
        <a:ext cx="914543" cy="640180"/>
      </dsp:txXfrm>
    </dsp:sp>
    <dsp:sp modelId="{5752BD0F-08E4-4A93-885B-A958396F5300}">
      <dsp:nvSpPr>
        <dsp:cNvPr id="0" name=""/>
        <dsp:cNvSpPr/>
      </dsp:nvSpPr>
      <dsp:spPr>
        <a:xfrm rot="5400000">
          <a:off x="4236517" y="-412133"/>
          <a:ext cx="594453" cy="77871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349283"/>
              <a:satOff val="-6256"/>
              <a:lumOff val="265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3200" b="1" i="0" u="none" strike="noStrike" kern="1200" cap="none" normalizeH="0" baseline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процессы, сопровождающие словообразование</a:t>
          </a:r>
          <a:endParaRPr lang="ru-RU" sz="3200" b="1" kern="1200">
            <a:latin typeface="Times New Roman" pitchFamily="18" charset="0"/>
            <a:cs typeface="Times New Roman" pitchFamily="18" charset="0"/>
          </a:endParaRPr>
        </a:p>
      </dsp:txBody>
      <dsp:txXfrm rot="5400000">
        <a:off x="4236517" y="-412133"/>
        <a:ext cx="594453" cy="778712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A26766-B2A0-421D-A517-EE599C943077}">
      <dsp:nvSpPr>
        <dsp:cNvPr id="0" name=""/>
        <dsp:cNvSpPr/>
      </dsp:nvSpPr>
      <dsp:spPr>
        <a:xfrm>
          <a:off x="4971191" y="3125952"/>
          <a:ext cx="4047162" cy="2793582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      обеспечивают       успешность различных интеллектуальных операций</a:t>
          </a:r>
          <a:endParaRPr lang="ru-RU" sz="2000" kern="1200" dirty="0"/>
        </a:p>
      </dsp:txBody>
      <dsp:txXfrm>
        <a:off x="6185340" y="3824347"/>
        <a:ext cx="2833013" cy="2095186"/>
      </dsp:txXfrm>
    </dsp:sp>
    <dsp:sp modelId="{2DF8EDE8-2E7D-421C-A7BE-9137CB2FE189}">
      <dsp:nvSpPr>
        <dsp:cNvPr id="0" name=""/>
        <dsp:cNvSpPr/>
      </dsp:nvSpPr>
      <dsp:spPr>
        <a:xfrm>
          <a:off x="0" y="3477391"/>
          <a:ext cx="3958922" cy="2442142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обеспечивают социальную компетентность и учет позиции других людей, строить продуктивное взаимодействие</a:t>
          </a:r>
          <a:endParaRPr lang="ru-RU" sz="1800" kern="1200" dirty="0"/>
        </a:p>
      </dsp:txBody>
      <dsp:txXfrm>
        <a:off x="0" y="4087927"/>
        <a:ext cx="2771245" cy="1831607"/>
      </dsp:txXfrm>
    </dsp:sp>
    <dsp:sp modelId="{26508265-8A49-4E1C-8FA6-C5970445E088}">
      <dsp:nvSpPr>
        <dsp:cNvPr id="0" name=""/>
        <dsp:cNvSpPr/>
      </dsp:nvSpPr>
      <dsp:spPr>
        <a:xfrm>
          <a:off x="5133844" y="-206830"/>
          <a:ext cx="3745149" cy="2071613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530225" lvl="1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обеспечивают учащимся организацию их учебной деятельности</a:t>
          </a:r>
          <a:endParaRPr lang="ru-RU" sz="2000" kern="1200" dirty="0"/>
        </a:p>
      </dsp:txBody>
      <dsp:txXfrm>
        <a:off x="6257389" y="-206830"/>
        <a:ext cx="2621604" cy="1553709"/>
      </dsp:txXfrm>
    </dsp:sp>
    <dsp:sp modelId="{684D254A-2873-48AD-97C5-2A3857532B00}">
      <dsp:nvSpPr>
        <dsp:cNvPr id="0" name=""/>
        <dsp:cNvSpPr/>
      </dsp:nvSpPr>
      <dsp:spPr>
        <a:xfrm>
          <a:off x="113998" y="-141759"/>
          <a:ext cx="4538124" cy="1941470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обеспечивают ценностно-смысловую ориентацию учащихся и ориентацию в социальных и межличностных отношениях</a:t>
          </a:r>
          <a:endParaRPr lang="ru-RU" sz="1800" kern="1200" dirty="0"/>
        </a:p>
      </dsp:txBody>
      <dsp:txXfrm>
        <a:off x="113998" y="-141759"/>
        <a:ext cx="3176687" cy="1456103"/>
      </dsp:txXfrm>
    </dsp:sp>
    <dsp:sp modelId="{9D9F0671-8B0C-4AB9-8DBD-739D268FC393}">
      <dsp:nvSpPr>
        <dsp:cNvPr id="0" name=""/>
        <dsp:cNvSpPr/>
      </dsp:nvSpPr>
      <dsp:spPr>
        <a:xfrm>
          <a:off x="1972766" y="418642"/>
          <a:ext cx="2599979" cy="2483764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Личностные</a:t>
          </a:r>
          <a:endParaRPr lang="ru-RU" sz="2100" b="1" kern="1200" dirty="0"/>
        </a:p>
      </dsp:txBody>
      <dsp:txXfrm>
        <a:off x="1972766" y="418642"/>
        <a:ext cx="2599979" cy="2483764"/>
      </dsp:txXfrm>
    </dsp:sp>
    <dsp:sp modelId="{03F6FAEA-2C48-4857-88BD-F630D4E750AD}">
      <dsp:nvSpPr>
        <dsp:cNvPr id="0" name=""/>
        <dsp:cNvSpPr/>
      </dsp:nvSpPr>
      <dsp:spPr>
        <a:xfrm rot="5400000">
          <a:off x="4629361" y="418642"/>
          <a:ext cx="2483764" cy="2483764"/>
        </a:xfrm>
        <a:prstGeom prst="pieWedge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4">
                  <a:lumMod val="50000"/>
                </a:schemeClr>
              </a:solidFill>
            </a:rPr>
            <a:t>Регулятивные</a:t>
          </a:r>
          <a:endParaRPr lang="ru-RU" sz="1800" b="1" kern="1200" dirty="0">
            <a:solidFill>
              <a:schemeClr val="accent4">
                <a:lumMod val="50000"/>
              </a:schemeClr>
            </a:solidFill>
          </a:endParaRPr>
        </a:p>
      </dsp:txBody>
      <dsp:txXfrm rot="5400000">
        <a:off x="4629361" y="418642"/>
        <a:ext cx="2483764" cy="2483764"/>
      </dsp:txXfrm>
    </dsp:sp>
    <dsp:sp modelId="{0CDC1FA6-3A1E-42B0-8022-4F7ED211B800}">
      <dsp:nvSpPr>
        <dsp:cNvPr id="0" name=""/>
        <dsp:cNvSpPr/>
      </dsp:nvSpPr>
      <dsp:spPr>
        <a:xfrm rot="10800000">
          <a:off x="4629361" y="3017130"/>
          <a:ext cx="2483764" cy="2483764"/>
        </a:xfrm>
        <a:prstGeom prst="pieWedge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4">
                  <a:lumMod val="50000"/>
                </a:schemeClr>
              </a:solidFill>
            </a:rPr>
            <a:t>Познавательные</a:t>
          </a:r>
          <a:endParaRPr lang="ru-RU" sz="1800" b="1" kern="1200" dirty="0">
            <a:solidFill>
              <a:schemeClr val="accent4">
                <a:lumMod val="50000"/>
              </a:schemeClr>
            </a:solidFill>
          </a:endParaRPr>
        </a:p>
      </dsp:txBody>
      <dsp:txXfrm rot="10800000">
        <a:off x="4629361" y="3017130"/>
        <a:ext cx="2483764" cy="2483764"/>
      </dsp:txXfrm>
    </dsp:sp>
    <dsp:sp modelId="{01772B8B-EF94-4040-A732-58110BDDF6C7}">
      <dsp:nvSpPr>
        <dsp:cNvPr id="0" name=""/>
        <dsp:cNvSpPr/>
      </dsp:nvSpPr>
      <dsp:spPr>
        <a:xfrm rot="16200000">
          <a:off x="2030873" y="3017130"/>
          <a:ext cx="2483764" cy="2483764"/>
        </a:xfrm>
        <a:prstGeom prst="pieWedg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4">
                  <a:lumMod val="50000"/>
                </a:schemeClr>
              </a:solidFill>
            </a:rPr>
            <a:t>Коммуникативные</a:t>
          </a:r>
          <a:endParaRPr lang="ru-RU" sz="1800" b="1" kern="1200" dirty="0">
            <a:solidFill>
              <a:schemeClr val="accent4">
                <a:lumMod val="50000"/>
              </a:schemeClr>
            </a:solidFill>
          </a:endParaRPr>
        </a:p>
      </dsp:txBody>
      <dsp:txXfrm rot="16200000">
        <a:off x="2030873" y="3017130"/>
        <a:ext cx="2483764" cy="2483764"/>
      </dsp:txXfrm>
    </dsp:sp>
    <dsp:sp modelId="{92D02D36-0A1F-4EE5-8750-6AB7AEA3BC54}">
      <dsp:nvSpPr>
        <dsp:cNvPr id="0" name=""/>
        <dsp:cNvSpPr/>
      </dsp:nvSpPr>
      <dsp:spPr>
        <a:xfrm>
          <a:off x="4143220" y="2443512"/>
          <a:ext cx="857558" cy="745702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E1C5331-233F-42D4-97EA-1B24D7F1650C}">
      <dsp:nvSpPr>
        <dsp:cNvPr id="0" name=""/>
        <dsp:cNvSpPr/>
      </dsp:nvSpPr>
      <dsp:spPr>
        <a:xfrm rot="10800000">
          <a:off x="4143220" y="2730321"/>
          <a:ext cx="857558" cy="745702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017F5D-1853-496D-BE56-D529D4D8864A}">
      <dsp:nvSpPr>
        <dsp:cNvPr id="0" name=""/>
        <dsp:cNvSpPr/>
      </dsp:nvSpPr>
      <dsp:spPr>
        <a:xfrm rot="5400000">
          <a:off x="-181820" y="277049"/>
          <a:ext cx="1212139" cy="848497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81820" y="277049"/>
        <a:ext cx="1212139" cy="848497"/>
      </dsp:txXfrm>
    </dsp:sp>
    <dsp:sp modelId="{B2841E35-02BD-494B-B4C9-9D1DAB294029}">
      <dsp:nvSpPr>
        <dsp:cNvPr id="0" name=""/>
        <dsp:cNvSpPr/>
      </dsp:nvSpPr>
      <dsp:spPr>
        <a:xfrm rot="5400000">
          <a:off x="4279003" y="-3426459"/>
          <a:ext cx="970256" cy="7831268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Создание комфортной </a:t>
          </a: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здоровьесберегающей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среды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79003" y="-3426459"/>
        <a:ext cx="970256" cy="7831268"/>
      </dsp:txXfrm>
    </dsp:sp>
    <dsp:sp modelId="{CEA4E8EE-DE6E-44C6-AAE6-D06B4C741A23}">
      <dsp:nvSpPr>
        <dsp:cNvPr id="0" name=""/>
        <dsp:cNvSpPr/>
      </dsp:nvSpPr>
      <dsp:spPr>
        <a:xfrm rot="5400000">
          <a:off x="-181820" y="1353832"/>
          <a:ext cx="1212139" cy="848497"/>
        </a:xfrm>
        <a:prstGeom prst="chevron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81820" y="1353832"/>
        <a:ext cx="1212139" cy="848497"/>
      </dsp:txXfrm>
    </dsp:sp>
    <dsp:sp modelId="{4A2EA9F4-535A-4700-B55D-7CD393996992}">
      <dsp:nvSpPr>
        <dsp:cNvPr id="0" name=""/>
        <dsp:cNvSpPr/>
      </dsp:nvSpPr>
      <dsp:spPr>
        <a:xfrm rot="5400000">
          <a:off x="4322572" y="-2379506"/>
          <a:ext cx="787890" cy="7831268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Условия для самопознания и самореализации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22572" y="-2379506"/>
        <a:ext cx="787890" cy="7831268"/>
      </dsp:txXfrm>
    </dsp:sp>
    <dsp:sp modelId="{92B3C8A5-D473-4460-BB0B-B6A080E22219}">
      <dsp:nvSpPr>
        <dsp:cNvPr id="0" name=""/>
        <dsp:cNvSpPr/>
      </dsp:nvSpPr>
      <dsp:spPr>
        <a:xfrm rot="5400000">
          <a:off x="-181820" y="2430615"/>
          <a:ext cx="1212139" cy="848497"/>
        </a:xfrm>
        <a:prstGeom prst="chevron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accent5">
              <a:hueOff val="-4902231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81820" y="2430615"/>
        <a:ext cx="1212139" cy="848497"/>
      </dsp:txXfrm>
    </dsp:sp>
    <dsp:sp modelId="{63E80FE1-BEA0-4E76-BB87-1C986C67124A}">
      <dsp:nvSpPr>
        <dsp:cNvPr id="0" name=""/>
        <dsp:cNvSpPr/>
      </dsp:nvSpPr>
      <dsp:spPr>
        <a:xfrm rot="5400000">
          <a:off x="4370186" y="-1272894"/>
          <a:ext cx="787890" cy="7831268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-4902231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Условия для получения знаний и навыков</a:t>
          </a:r>
        </a:p>
      </dsp:txBody>
      <dsp:txXfrm rot="5400000">
        <a:off x="4370186" y="-1272894"/>
        <a:ext cx="787890" cy="7831268"/>
      </dsp:txXfrm>
    </dsp:sp>
    <dsp:sp modelId="{65C7B88B-7056-4E4F-8250-F8B8FFB7EE46}">
      <dsp:nvSpPr>
        <dsp:cNvPr id="0" name=""/>
        <dsp:cNvSpPr/>
      </dsp:nvSpPr>
      <dsp:spPr>
        <a:xfrm rot="5400000">
          <a:off x="-181820" y="3762717"/>
          <a:ext cx="1212139" cy="848497"/>
        </a:xfrm>
        <a:prstGeom prst="chevron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81820" y="3762717"/>
        <a:ext cx="1212139" cy="848497"/>
      </dsp:txXfrm>
    </dsp:sp>
    <dsp:sp modelId="{CE9844D4-2C5A-4D65-814B-401FCC10BEE5}">
      <dsp:nvSpPr>
        <dsp:cNvPr id="0" name=""/>
        <dsp:cNvSpPr/>
      </dsp:nvSpPr>
      <dsp:spPr>
        <a:xfrm rot="5400000">
          <a:off x="4066469" y="127573"/>
          <a:ext cx="1298530" cy="7831268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Действие в собственных интересах, завоевание авторитета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066469" y="127573"/>
        <a:ext cx="1298530" cy="783126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017F5D-1853-496D-BE56-D529D4D8864A}">
      <dsp:nvSpPr>
        <dsp:cNvPr id="0" name=""/>
        <dsp:cNvSpPr/>
      </dsp:nvSpPr>
      <dsp:spPr>
        <a:xfrm rot="5400000">
          <a:off x="-178688" y="280381"/>
          <a:ext cx="1191257" cy="833880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78688" y="280381"/>
        <a:ext cx="1191257" cy="833880"/>
      </dsp:txXfrm>
    </dsp:sp>
    <dsp:sp modelId="{B2841E35-02BD-494B-B4C9-9D1DAB294029}">
      <dsp:nvSpPr>
        <dsp:cNvPr id="0" name=""/>
        <dsp:cNvSpPr/>
      </dsp:nvSpPr>
      <dsp:spPr>
        <a:xfrm rot="5400000">
          <a:off x="4280052" y="-3434091"/>
          <a:ext cx="953541" cy="7845885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Умение ставить личные цели и определять учебные цели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80052" y="-3434091"/>
        <a:ext cx="953541" cy="7845885"/>
      </dsp:txXfrm>
    </dsp:sp>
    <dsp:sp modelId="{B0AC2A77-9CF2-40DF-A3D7-CA9E91A07993}">
      <dsp:nvSpPr>
        <dsp:cNvPr id="0" name=""/>
        <dsp:cNvSpPr/>
      </dsp:nvSpPr>
      <dsp:spPr>
        <a:xfrm rot="5400000">
          <a:off x="-178688" y="1360322"/>
          <a:ext cx="1191257" cy="833880"/>
        </a:xfrm>
        <a:prstGeom prst="chevron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2</a:t>
          </a:r>
          <a:endParaRPr lang="ru-RU" sz="2300" kern="1200" dirty="0"/>
        </a:p>
      </dsp:txBody>
      <dsp:txXfrm rot="5400000">
        <a:off x="-178688" y="1360322"/>
        <a:ext cx="1191257" cy="833880"/>
      </dsp:txXfrm>
    </dsp:sp>
    <dsp:sp modelId="{AE5C6FB6-CB65-4443-9B74-08D73AF8E7D7}">
      <dsp:nvSpPr>
        <dsp:cNvPr id="0" name=""/>
        <dsp:cNvSpPr/>
      </dsp:nvSpPr>
      <dsp:spPr>
        <a:xfrm rot="5400000">
          <a:off x="4369664" y="-2354150"/>
          <a:ext cx="774317" cy="7845885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Составлять план действий по решению проблемы (задачи)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69664" y="-2354150"/>
        <a:ext cx="774317" cy="7845885"/>
      </dsp:txXfrm>
    </dsp:sp>
    <dsp:sp modelId="{CEA4E8EE-DE6E-44C6-AAE6-D06B4C741A23}">
      <dsp:nvSpPr>
        <dsp:cNvPr id="0" name=""/>
        <dsp:cNvSpPr/>
      </dsp:nvSpPr>
      <dsp:spPr>
        <a:xfrm rot="5400000">
          <a:off x="-178688" y="2440263"/>
          <a:ext cx="1191257" cy="833880"/>
        </a:xfrm>
        <a:prstGeom prst="chevron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78688" y="2440263"/>
        <a:ext cx="1191257" cy="833880"/>
      </dsp:txXfrm>
    </dsp:sp>
    <dsp:sp modelId="{4A2EA9F4-535A-4700-B55D-7CD393996992}">
      <dsp:nvSpPr>
        <dsp:cNvPr id="0" name=""/>
        <dsp:cNvSpPr/>
      </dsp:nvSpPr>
      <dsp:spPr>
        <a:xfrm rot="5400000">
          <a:off x="4321961" y="-1303524"/>
          <a:ext cx="774317" cy="7845885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Умение принимать решение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21961" y="-1303524"/>
        <a:ext cx="774317" cy="7845885"/>
      </dsp:txXfrm>
    </dsp:sp>
    <dsp:sp modelId="{92B3C8A5-D473-4460-BB0B-B6A080E22219}">
      <dsp:nvSpPr>
        <dsp:cNvPr id="0" name=""/>
        <dsp:cNvSpPr/>
      </dsp:nvSpPr>
      <dsp:spPr>
        <a:xfrm rot="5400000">
          <a:off x="-178688" y="3627993"/>
          <a:ext cx="1191257" cy="833880"/>
        </a:xfrm>
        <a:prstGeom prst="chevron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78688" y="3627993"/>
        <a:ext cx="1191257" cy="833880"/>
      </dsp:txXfrm>
    </dsp:sp>
    <dsp:sp modelId="{63E80FE1-BEA0-4E76-BB87-1C986C67124A}">
      <dsp:nvSpPr>
        <dsp:cNvPr id="0" name=""/>
        <dsp:cNvSpPr/>
      </dsp:nvSpPr>
      <dsp:spPr>
        <a:xfrm rot="5400000">
          <a:off x="4261875" y="-86478"/>
          <a:ext cx="989895" cy="7845885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Осуществление индивидуальной образовательной деятельности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61875" y="-86478"/>
        <a:ext cx="989895" cy="7845885"/>
      </dsp:txXfrm>
    </dsp:sp>
    <dsp:sp modelId="{277BC576-A609-4498-9376-635F6BB39E41}">
      <dsp:nvSpPr>
        <dsp:cNvPr id="0" name=""/>
        <dsp:cNvSpPr/>
      </dsp:nvSpPr>
      <dsp:spPr>
        <a:xfrm rot="5400000">
          <a:off x="-178688" y="4707934"/>
          <a:ext cx="1191257" cy="833880"/>
        </a:xfrm>
        <a:prstGeom prst="chevron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5</a:t>
          </a:r>
          <a:endParaRPr lang="ru-RU" sz="2300" kern="1200" dirty="0"/>
        </a:p>
      </dsp:txBody>
      <dsp:txXfrm rot="5400000">
        <a:off x="-178688" y="4707934"/>
        <a:ext cx="1191257" cy="833880"/>
      </dsp:txXfrm>
    </dsp:sp>
    <dsp:sp modelId="{C04B3430-1890-409A-88FE-293419464252}">
      <dsp:nvSpPr>
        <dsp:cNvPr id="0" name=""/>
        <dsp:cNvSpPr/>
      </dsp:nvSpPr>
      <dsp:spPr>
        <a:xfrm rot="5400000">
          <a:off x="4369664" y="993462"/>
          <a:ext cx="774317" cy="7845885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Соотносить результат своей деятельности с целью и оценивать его. 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69664" y="993462"/>
        <a:ext cx="774317" cy="784588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24DAC74-C1BD-4EE8-A4AD-87CBFB23EEA1}" type="datetimeFigureOut">
              <a:rPr lang="ru-RU"/>
              <a:pPr>
                <a:defRPr/>
              </a:pPr>
              <a:t>25.04.2016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E027F0-CDEB-4645-8C5F-7FD5A1EE5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D4880E-FC8C-4197-905F-85D8728A071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D29D46-55B1-4791-9AFA-70956840070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D29D46-55B1-4791-9AFA-70956840070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851CDE-E214-457B-99B6-304A58DCA5D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D29D46-55B1-4791-9AFA-70956840070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851CDE-E214-457B-99B6-304A58DCA5D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851CDE-E214-457B-99B6-304A58DCA5D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9DA34E-42B7-4DAB-945C-46CCC668FCB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9DA34E-42B7-4DAB-945C-46CCC668FCB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D29D46-55B1-4791-9AFA-70956840070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9D6CD0-B375-47C0-BC40-FEBDD0DF526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ACD663-2D54-4890-A5F2-B98A83CAFD8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8D5F05-9450-4CB3-9407-8D7C156B1D9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D29D46-55B1-4791-9AFA-70956840070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D29D46-55B1-4791-9AFA-70956840070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FEBBD-FD15-43FF-A4B3-7A0C5FB233B8}" type="datetime1">
              <a:rPr lang="ru-RU"/>
              <a:pPr>
                <a:defRPr/>
              </a:pPr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0F5D4-5795-44AB-B9D5-B08935220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19E63-C00D-4EEF-B069-3E384A380D57}" type="datetime1">
              <a:rPr lang="ru-RU"/>
              <a:pPr>
                <a:defRPr/>
              </a:pPr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BD4DC-3672-47D3-B73C-49DF344EA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6EA9C-8EC1-4E80-8CCF-6F3DCFA13FAD}" type="datetime1">
              <a:rPr lang="ru-RU"/>
              <a:pPr>
                <a:defRPr/>
              </a:pPr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B4E3A-5F9E-4E96-8BD5-6D7EA43FC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F4703-CF7E-4973-BA4E-7212DDD62E38}" type="datetime1">
              <a:rPr lang="ru-RU"/>
              <a:pPr>
                <a:defRPr/>
              </a:pPr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E4BF1-8D2E-467D-BBF8-0842EB3042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A70A1-5A55-4220-A5CA-9401689F3E22}" type="datetime1">
              <a:rPr lang="ru-RU"/>
              <a:pPr>
                <a:defRPr/>
              </a:pPr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0A932-4E4D-425D-A1D9-983A68EC2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AE142-D55E-4D17-BFDA-B853D57B9FB6}" type="datetime1">
              <a:rPr lang="ru-RU"/>
              <a:pPr>
                <a:defRPr/>
              </a:pPr>
              <a:t>25.04.2016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C6007-EA47-458B-9C34-FEE1C9B15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44DCE-2B3D-48E2-9810-EA21F84CAE28}" type="datetime1">
              <a:rPr lang="ru-RU"/>
              <a:pPr>
                <a:defRPr/>
              </a:pPr>
              <a:t>25.04.2016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98E35-F474-47D9-9076-8180F8514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F9ECE-A498-474D-B066-7A99ACFA0068}" type="datetime1">
              <a:rPr lang="ru-RU"/>
              <a:pPr>
                <a:defRPr/>
              </a:pPr>
              <a:t>25.04.2016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3739F-E6BA-47ED-B350-04423C2EF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29F75-832B-4055-AC0F-B20B9B8E0457}" type="datetime1">
              <a:rPr lang="ru-RU"/>
              <a:pPr>
                <a:defRPr/>
              </a:pPr>
              <a:t>25.04.2016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F4BBC-54E6-45A0-959E-A99F078D4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970D8-BDDD-44DF-BD39-B533AC619581}" type="datetime1">
              <a:rPr lang="ru-RU"/>
              <a:pPr>
                <a:defRPr/>
              </a:pPr>
              <a:t>25.04.2016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EA328-195B-4F5F-963A-3E644366C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22B55-85FC-494C-81CE-68EAFC2B7455}" type="datetime1">
              <a:rPr lang="ru-RU"/>
              <a:pPr>
                <a:defRPr/>
              </a:pPr>
              <a:t>25.04.2016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B14E5-C712-4CC2-8651-2363FABB2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8E5FE2-6C0F-4720-8489-BCFDC9280672}" type="datetime1">
              <a:rPr lang="ru-RU"/>
              <a:pPr>
                <a:defRPr/>
              </a:pPr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85B058-95E7-4A4E-8B1E-581EA0579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5" Type="http://schemas.openxmlformats.org/officeDocument/2006/relationships/diagramLayout" Target="../diagrams/layout3.xml"/><Relationship Id="rId10" Type="http://schemas.openxmlformats.org/officeDocument/2006/relationships/diagramLayout" Target="../diagrams/layout4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Группа 7"/>
          <p:cNvGrpSpPr>
            <a:grpSpLocks/>
          </p:cNvGrpSpPr>
          <p:nvPr/>
        </p:nvGrpSpPr>
        <p:grpSpPr bwMode="auto">
          <a:xfrm rot="20544437" flipH="1">
            <a:off x="-579438" y="993775"/>
            <a:ext cx="10437813" cy="5153025"/>
            <a:chOff x="-517033" y="822825"/>
            <a:chExt cx="10305112" cy="5152129"/>
          </a:xfrm>
        </p:grpSpPr>
        <p:sp>
          <p:nvSpPr>
            <p:cNvPr id="4" name="Прямоугольник 3"/>
            <p:cNvSpPr/>
            <p:nvPr/>
          </p:nvSpPr>
          <p:spPr>
            <a:xfrm rot="21110853">
              <a:off x="-512968" y="953812"/>
              <a:ext cx="10153083" cy="4866429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20703472">
              <a:off x="-363967" y="1104113"/>
              <a:ext cx="10153083" cy="4866429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20544437">
              <a:off x="-515957" y="818233"/>
              <a:ext cx="10153083" cy="4866429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4099" name="TextBox 8"/>
          <p:cNvSpPr txBox="1">
            <a:spLocks noChangeArrowheads="1"/>
          </p:cNvSpPr>
          <p:nvPr/>
        </p:nvSpPr>
        <p:spPr bwMode="auto">
          <a:xfrm>
            <a:off x="0" y="2379663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/>
              <a:t>Метод проектов на уроках информатики как  средство формирования универсальных учебных действий.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661988" y="2309813"/>
            <a:ext cx="0" cy="220821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9613" y="5756275"/>
            <a:ext cx="476250" cy="365125"/>
          </a:xfrm>
        </p:spPr>
        <p:txBody>
          <a:bodyPr/>
          <a:lstStyle/>
          <a:p>
            <a:pPr>
              <a:defRPr/>
            </a:pPr>
            <a:fld id="{8A894E93-6396-4EFC-B4A4-D9C3E8226513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88839" y="903890"/>
            <a:ext cx="8001000" cy="914400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/>
              <a:t>МИНИСТЕРСТВО ОБРАЗОВАНИЯ И НАУКИ РФ</a:t>
            </a:r>
            <a:br>
              <a:rPr lang="ru-RU" sz="1600" b="1" dirty="0" smtClean="0"/>
            </a:br>
            <a:endParaRPr lang="ru-RU" sz="1600" b="1" dirty="0"/>
          </a:p>
        </p:txBody>
      </p:sp>
      <p:sp>
        <p:nvSpPr>
          <p:cNvPr id="4103" name="Прямоугольник 15"/>
          <p:cNvSpPr>
            <a:spLocks noChangeArrowheads="1"/>
          </p:cNvSpPr>
          <p:nvPr/>
        </p:nvSpPr>
        <p:spPr bwMode="auto">
          <a:xfrm>
            <a:off x="2684463" y="3725863"/>
            <a:ext cx="61087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Дементьева Зинаида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Агаповна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информатики</a:t>
            </a: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ГБОУ «Новоселенгинская школа-интернат среднего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общего образования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4" name="Прямоугольник 16"/>
          <p:cNvSpPr>
            <a:spLocks noChangeArrowheads="1"/>
          </p:cNvSpPr>
          <p:nvPr/>
        </p:nvSpPr>
        <p:spPr bwMode="auto">
          <a:xfrm>
            <a:off x="2227263" y="6080125"/>
            <a:ext cx="4572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Улан - Удэ</a:t>
            </a:r>
          </a:p>
          <a:p>
            <a:pPr algn="ctr">
              <a:lnSpc>
                <a:spcPct val="90000"/>
              </a:lnSpc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Прямая соединительная линия 17"/>
          <p:cNvCxnSpPr/>
          <p:nvPr/>
        </p:nvCxnSpPr>
        <p:spPr>
          <a:xfrm>
            <a:off x="163513" y="1425575"/>
            <a:ext cx="860901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3" name="Схема 2"/>
          <p:cNvGraphicFramePr/>
          <p:nvPr/>
        </p:nvGraphicFramePr>
        <p:xfrm>
          <a:off x="168812" y="1125415"/>
          <a:ext cx="8679766" cy="5732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ctr" eaLnBrk="0" hangingPunct="0">
              <a:lnSpc>
                <a:spcPct val="90000"/>
              </a:lnSpc>
            </a:pPr>
            <a:r>
              <a:rPr lang="ru-RU" sz="6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Регулятивные УУД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Прямая соединительная линия 17"/>
          <p:cNvCxnSpPr/>
          <p:nvPr/>
        </p:nvCxnSpPr>
        <p:spPr>
          <a:xfrm>
            <a:off x="163513" y="1425575"/>
            <a:ext cx="860901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3" name="Схема 2"/>
          <p:cNvGraphicFramePr/>
          <p:nvPr/>
        </p:nvGraphicFramePr>
        <p:xfrm>
          <a:off x="168812" y="1125415"/>
          <a:ext cx="8679766" cy="5732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ctr" eaLnBrk="0" hangingPunct="0">
              <a:lnSpc>
                <a:spcPct val="90000"/>
              </a:lnSpc>
            </a:pPr>
            <a:r>
              <a:rPr lang="ru-RU" sz="6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Познавательные УУД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Прямая соединительная линия 17"/>
          <p:cNvCxnSpPr/>
          <p:nvPr/>
        </p:nvCxnSpPr>
        <p:spPr>
          <a:xfrm>
            <a:off x="163513" y="1425575"/>
            <a:ext cx="860901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3" name="Схема 2"/>
          <p:cNvGraphicFramePr/>
          <p:nvPr/>
        </p:nvGraphicFramePr>
        <p:xfrm>
          <a:off x="168812" y="1125415"/>
          <a:ext cx="8679766" cy="5732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57200" y="152400"/>
            <a:ext cx="868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ctr" eaLnBrk="0" hangingPunct="0">
              <a:lnSpc>
                <a:spcPct val="90000"/>
              </a:lnSpc>
            </a:pPr>
            <a:r>
              <a:rPr lang="ru-RU" sz="6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Коммуникативные УУД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601579" y="745958"/>
            <a:ext cx="8061158" cy="558265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9613" y="5756275"/>
            <a:ext cx="476250" cy="365125"/>
          </a:xfrm>
        </p:spPr>
        <p:txBody>
          <a:bodyPr/>
          <a:lstStyle/>
          <a:p>
            <a:pPr>
              <a:defRPr/>
            </a:pPr>
            <a:fld id="{ABFFCC48-E9F9-443F-9D07-8BEC160BA5C4}" type="slidenum">
              <a:rPr lang="ru-RU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62525" y="1384501"/>
            <a:ext cx="741145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Проектная деятельность – это образовательная технология, предполагающая решение учащимися исследовательской, творческой задачи под руководством специалиста (учителя, родителей), в ходе которого реализуется научный метод познания (вне зависимости от области исследования).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Прямая соединительная линия 17"/>
          <p:cNvCxnSpPr/>
          <p:nvPr/>
        </p:nvCxnSpPr>
        <p:spPr>
          <a:xfrm>
            <a:off x="163513" y="1425575"/>
            <a:ext cx="860901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3" name="Схема 2"/>
          <p:cNvGraphicFramePr/>
          <p:nvPr/>
        </p:nvGraphicFramePr>
        <p:xfrm>
          <a:off x="168812" y="1125415"/>
          <a:ext cx="8679766" cy="4797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ctr" eaLnBrk="0" hangingPunct="0">
              <a:lnSpc>
                <a:spcPct val="90000"/>
              </a:lnSpc>
            </a:pPr>
            <a:r>
              <a:rPr lang="ru-RU" sz="6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Основные отличия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5326" y="673768"/>
            <a:ext cx="7868653" cy="618423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9613" y="5756275"/>
            <a:ext cx="476250" cy="365125"/>
          </a:xfrm>
        </p:spPr>
        <p:txBody>
          <a:bodyPr/>
          <a:lstStyle/>
          <a:p>
            <a:pPr>
              <a:defRPr/>
            </a:pPr>
            <a:fld id="{ABFFCC48-E9F9-443F-9D07-8BEC160BA5C4}" type="slidenum">
              <a:rPr lang="ru-RU"/>
              <a:pPr>
                <a:defRPr/>
              </a:pPr>
              <a:t>15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97834" y="777240"/>
          <a:ext cx="7628019" cy="5608320"/>
        </p:xfrm>
        <a:graphic>
          <a:graphicData uri="http://schemas.openxmlformats.org/drawingml/2006/table">
            <a:tbl>
              <a:tblPr/>
              <a:tblGrid>
                <a:gridCol w="2542407"/>
                <a:gridCol w="2542407"/>
                <a:gridCol w="2543205"/>
              </a:tblGrid>
              <a:tr h="1766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Цель проекта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Деятельность учащихся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Проектный продукт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391"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Практико-ориентированные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Учебные проекты, формирующие </a:t>
                      </a:r>
                      <a:r>
                        <a:rPr lang="ru-RU" sz="1600" b="1" dirty="0" err="1">
                          <a:latin typeface="Times New Roman"/>
                          <a:ea typeface="Calibri"/>
                          <a:cs typeface="Times New Roman"/>
                        </a:rPr>
                        <a:t>деятельностную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 компетентность.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008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Решение практических задач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Практическая деятельность в учебно-предметной области.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Учебные пособия, макеты и модели, инструкции, памятки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087"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Социальные (информационные)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Учебные проекты, формирующие информационную и коммуникативную компетентность.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686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Сбор информации о каком-либо объекте или явлении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Деятельность, связанная со сбором, проверкой информации из различных источников; общение с людьми, как источниками информации.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Статистические данные, результаты опросов общественного мнения.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391"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Исследовательские проекты.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 Учебные проекты, формирующие мыслительную компетентность.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347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Доказательство или опровержение какой-либо гипотезы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Деятельность, связанная с логическими и мыслительными операциями, экспериментированием.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Результат исследования, оформленный установленным способом.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84627" y="0"/>
            <a:ext cx="47579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типы проектов</a:t>
            </a:r>
            <a:endParaRPr lang="ru-RU" sz="48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9613" y="5756275"/>
            <a:ext cx="476250" cy="365125"/>
          </a:xfrm>
        </p:spPr>
        <p:txBody>
          <a:bodyPr/>
          <a:lstStyle/>
          <a:p>
            <a:pPr>
              <a:defRPr/>
            </a:pPr>
            <a:fld id="{ABFFCC48-E9F9-443F-9D07-8BEC160BA5C4}" type="slidenum">
              <a:rPr lang="ru-RU"/>
              <a:pPr>
                <a:defRPr/>
              </a:pPr>
              <a:t>16</a:t>
            </a:fld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4526" t="28316" r="64842" b="14842"/>
          <a:stretch>
            <a:fillRect/>
          </a:stretch>
        </p:blipFill>
        <p:spPr bwMode="auto">
          <a:xfrm rot="20160732">
            <a:off x="553452" y="866274"/>
            <a:ext cx="2334127" cy="3248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 l="29158" t="21579" r="11789" b="17789"/>
          <a:stretch>
            <a:fillRect/>
          </a:stretch>
        </p:blipFill>
        <p:spPr bwMode="auto">
          <a:xfrm>
            <a:off x="2454441" y="1481621"/>
            <a:ext cx="3513221" cy="2705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 l="29158" t="20737" r="11158" b="18210"/>
          <a:stretch>
            <a:fillRect/>
          </a:stretch>
        </p:blipFill>
        <p:spPr bwMode="auto">
          <a:xfrm>
            <a:off x="601579" y="4169291"/>
            <a:ext cx="3128209" cy="2399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/>
          <a:srcRect l="32631" t="26211" r="14316" b="20737"/>
          <a:stretch>
            <a:fillRect/>
          </a:stretch>
        </p:blipFill>
        <p:spPr bwMode="auto">
          <a:xfrm rot="1609847">
            <a:off x="5915430" y="3164379"/>
            <a:ext cx="3180659" cy="2385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/>
          <a:srcRect l="4842" t="30421" r="66737" b="14000"/>
          <a:stretch>
            <a:fillRect/>
          </a:stretch>
        </p:blipFill>
        <p:spPr bwMode="auto">
          <a:xfrm rot="20408895">
            <a:off x="3705727" y="3408322"/>
            <a:ext cx="2165684" cy="3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8" cstate="print"/>
          <a:srcRect l="34526" t="29158" r="35158" b="14000"/>
          <a:stretch>
            <a:fillRect/>
          </a:stretch>
        </p:blipFill>
        <p:spPr bwMode="auto">
          <a:xfrm rot="1416602">
            <a:off x="4499811" y="3609474"/>
            <a:ext cx="2310063" cy="3248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/>
          <a:srcRect l="23474" t="28737" r="22211" b="19053"/>
          <a:stretch>
            <a:fillRect/>
          </a:stretch>
        </p:blipFill>
        <p:spPr bwMode="auto">
          <a:xfrm rot="1056435">
            <a:off x="6078401" y="1616377"/>
            <a:ext cx="2823840" cy="203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312664" y="416640"/>
            <a:ext cx="51924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Наши проекты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- «научить учиться»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219256" cy="4525963"/>
          </a:xfrm>
        </p:spPr>
        <p:txBody>
          <a:bodyPr/>
          <a:lstStyle/>
          <a:p>
            <a:r>
              <a:rPr lang="ru-RU" sz="2400" dirty="0"/>
              <a:t>Развитие основ умения учиться (формирование универсальных учебных действий) определено Федеральным государственным образовательным стандартом (ФГОС) второго поколения как одна из важнейших задач образования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Новые специальные запросы определяют следующие цели образования: общекультурное, личностное и познавательное развитие учащихся, решение ключевой педагогической задачи «научить учиться». </a:t>
            </a:r>
          </a:p>
        </p:txBody>
      </p:sp>
    </p:spTree>
    <p:extLst>
      <p:ext uri="{BB962C8B-B14F-4D97-AF65-F5344CB8AC3E}">
        <p14:creationId xmlns="" xmlns:p14="http://schemas.microsoft.com/office/powerpoint/2010/main" val="24830409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3"/>
          <p:cNvSpPr txBox="1">
            <a:spLocks/>
          </p:cNvSpPr>
          <p:nvPr/>
        </p:nvSpPr>
        <p:spPr bwMode="auto">
          <a:xfrm>
            <a:off x="331075" y="204952"/>
            <a:ext cx="8466083" cy="662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Задача - «научить учиться»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Объект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125862203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0" y="835571"/>
            <a:ext cx="9144000" cy="5511253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82563" y="1244600"/>
            <a:ext cx="2659062" cy="452437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Теоретико-методологическую основу составляют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исследования М. Р. Львова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словообразовате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льное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понятие), Г. О. Винокура, Е. А. Земской, Е. С.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Кубряковой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А. И. Кузнецовой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морфемика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словообразование); М.Т. Баранов, Т.А. Ладыженская, Е. И.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Литневской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(методика формирования словообразовательных понятий).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0" y="1243013"/>
            <a:ext cx="8609013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97188" y="1209675"/>
            <a:ext cx="3897312" cy="5078413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рассмотреть словообразовательные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понятия;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выявить возможности имен существительных в развитии словообразовательных понятий;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провести анализ учебно-методического комплекса  по проблеме исследования;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выявить уровень развития словообразовательных  понятий  учащихся 6 класса в процессе изучения имен существительных;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провести экспериментальную работу по развитию словообразовательных понятий в процессе изучения темы «Имя существительное» и     проанализировать ее результаты.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7363" y="1239838"/>
            <a:ext cx="2124075" cy="3970337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учебно-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воспитательный процесс в основной школе.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является развитие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словообразовательных понятий при изучении темы «Имя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существительное».</a:t>
            </a:r>
          </a:p>
        </p:txBody>
      </p:sp>
      <p:sp>
        <p:nvSpPr>
          <p:cNvPr id="10" name="Заголовок 3"/>
          <p:cNvSpPr txBox="1">
            <a:spLocks/>
          </p:cNvSpPr>
          <p:nvPr/>
        </p:nvSpPr>
        <p:spPr bwMode="auto">
          <a:xfrm>
            <a:off x="331075" y="204952"/>
            <a:ext cx="8466083" cy="662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Задача - «научить учиться»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Прямая соединительная линия 17"/>
          <p:cNvCxnSpPr/>
          <p:nvPr/>
        </p:nvCxnSpPr>
        <p:spPr>
          <a:xfrm>
            <a:off x="163513" y="1425575"/>
            <a:ext cx="860901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3" name="Схема 2"/>
          <p:cNvGraphicFramePr/>
          <p:nvPr/>
        </p:nvGraphicFramePr>
        <p:xfrm>
          <a:off x="168812" y="1125415"/>
          <a:ext cx="8679766" cy="4797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18860" y="264651"/>
            <a:ext cx="77719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Особенности изучения информатики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-109538" y="358775"/>
            <a:ext cx="9383713" cy="5988050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369300" y="6084888"/>
            <a:ext cx="525463" cy="52387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97863" y="6176963"/>
            <a:ext cx="474662" cy="365125"/>
          </a:xfrm>
        </p:spPr>
        <p:txBody>
          <a:bodyPr/>
          <a:lstStyle/>
          <a:p>
            <a:pPr>
              <a:defRPr/>
            </a:pPr>
            <a:fld id="{6E8D7A50-9E7B-4BAF-96C0-32E38B88C39C}" type="slidenum">
              <a:rPr lang="ru-RU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7173" name="TextBox 6"/>
          <p:cNvSpPr txBox="1">
            <a:spLocks noChangeArrowheads="1"/>
          </p:cNvSpPr>
          <p:nvPr/>
        </p:nvSpPr>
        <p:spPr bwMode="auto">
          <a:xfrm>
            <a:off x="346075" y="446088"/>
            <a:ext cx="84772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Термин </a:t>
            </a: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словообразование</a:t>
            </a: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обозначает и раздел языкознания, изучающий процессы образования производных слов, их строение, а также систему, в которую они входят.  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9827741" y="31516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-8699500" y="2371725"/>
            <a:ext cx="8353425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Образование новых слов может иметь несколько целей: </a:t>
            </a:r>
            <a:r>
              <a:rPr lang="ru-RU" sz="2400" b="1" i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первая цель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– обозначение реалий действительности сворачиванием в одно слово синтаксических конструкций (выключатель – то, чем выключают); </a:t>
            </a:r>
          </a:p>
          <a:p>
            <a:pPr indent="449263" algn="just"/>
            <a:r>
              <a:rPr lang="ru-RU" sz="2400" b="1" i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вторая цель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– перемещение в иную синтаксическую позицию того или иного смысла (например, от глаголов образуются существительные со значением действия типа пение, которые могут выступать в качестве предмета сообщения, занимая синтаксическую позицию подлежащего); словообразование может служить также для выражения стилистической характеристики слова (ср.: небо – небеса) и эмоционально-оценочных компонентов значений (ср.: книга – книжонка). 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6" name="TextBox 9"/>
          <p:cNvSpPr txBox="1">
            <a:spLocks noChangeArrowheads="1"/>
          </p:cNvSpPr>
          <p:nvPr/>
        </p:nvSpPr>
        <p:spPr bwMode="auto">
          <a:xfrm>
            <a:off x="493713" y="2522538"/>
            <a:ext cx="8329612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u="sng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Главные задачи 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словообразования как раздела языкознания таковы: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741406" y="3781168"/>
          <a:ext cx="7784756" cy="2298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-109538" y="358775"/>
            <a:ext cx="9383713" cy="5988050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369300" y="6084888"/>
            <a:ext cx="525463" cy="52387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97863" y="6176963"/>
            <a:ext cx="474662" cy="365125"/>
          </a:xfrm>
        </p:spPr>
        <p:txBody>
          <a:bodyPr/>
          <a:lstStyle/>
          <a:p>
            <a:pPr>
              <a:defRPr/>
            </a:pPr>
            <a:fld id="{2BFEAF5A-3D1B-4527-AE70-8261F869351C}" type="slidenum">
              <a:rPr lang="ru-RU"/>
              <a:pPr>
                <a:defRPr/>
              </a:pPr>
              <a:t>7</a:t>
            </a:fld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513" y="1425575"/>
            <a:ext cx="860901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198" name="TextBox 7"/>
          <p:cNvSpPr txBox="1">
            <a:spLocks noChangeArrowheads="1"/>
          </p:cNvSpPr>
          <p:nvPr/>
        </p:nvSpPr>
        <p:spPr bwMode="auto">
          <a:xfrm>
            <a:off x="0" y="382588"/>
            <a:ext cx="914400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понятия </a:t>
            </a:r>
            <a:r>
              <a:rPr lang="ru-RU" sz="4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словообразования:</a:t>
            </a:r>
            <a:endParaRPr lang="ru-RU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>
              <a:solidFill>
                <a:srgbClr val="0070C0"/>
              </a:solidFill>
            </a:endParaRPr>
          </a:p>
        </p:txBody>
      </p:sp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-8501063" y="-1704975"/>
            <a:ext cx="9144001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" eaLnBrk="0" hangingPunct="0"/>
            <a:r>
              <a:rPr lang="ru-RU" sz="3600">
                <a:latin typeface="Times New Roman" pitchFamily="18" charset="0"/>
                <a:cs typeface="Times New Roman" pitchFamily="18" charset="0"/>
              </a:rPr>
              <a:t>–,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indent="449263" algn="just" eaLnBrk="0" hangingPunct="0"/>
            <a:r>
              <a:rPr lang="ru-RU" sz="3600">
                <a:latin typeface="Times New Roman" pitchFamily="18" charset="0"/>
                <a:cs typeface="Times New Roman" pitchFamily="18" charset="0"/>
              </a:rPr>
              <a:t>– 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indent="449263" algn="just" eaLnBrk="0" hangingPunct="0"/>
            <a:r>
              <a:rPr lang="ru-RU" sz="3600">
                <a:latin typeface="Times New Roman" pitchFamily="18" charset="0"/>
                <a:cs typeface="Times New Roman" pitchFamily="18" charset="0"/>
              </a:rPr>
              <a:t>-,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indent="449263" algn="just" eaLnBrk="0" hangingPunct="0"/>
            <a:r>
              <a:rPr lang="ru-RU" sz="3600">
                <a:latin typeface="Times New Roman" pitchFamily="18" charset="0"/>
                <a:cs typeface="Times New Roman" pitchFamily="18" charset="0"/>
              </a:rPr>
              <a:t>– 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indent="449263" algn="just" eaLnBrk="0" hangingPunct="0"/>
            <a:r>
              <a:rPr lang="ru-RU" sz="3600">
                <a:latin typeface="Times New Roman" pitchFamily="18" charset="0"/>
                <a:cs typeface="Times New Roman" pitchFamily="18" charset="0"/>
              </a:rPr>
              <a:t>– </a:t>
            </a:r>
            <a:endParaRPr lang="ru-RU" sz="44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345989" y="1680518"/>
          <a:ext cx="8427308" cy="4102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-8699500" y="-2149475"/>
            <a:ext cx="91440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Основные понятия словообразования:</a:t>
            </a:r>
            <a:endParaRPr lang="ru-RU" sz="1200"/>
          </a:p>
          <a:p>
            <a:pPr indent="449263" algn="just" eaLnBrk="0" hangingPunct="0"/>
            <a:r>
              <a:rPr lang="ru-RU" sz="280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производная  основа</a:t>
            </a:r>
            <a:endParaRPr lang="ru-RU" sz="1200"/>
          </a:p>
          <a:p>
            <a:pPr indent="449263" algn="just" eaLnBrk="0" hangingPunct="0"/>
            <a:r>
              <a:rPr lang="ru-RU" sz="280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производящая основа (или основы)</a:t>
            </a:r>
            <a:endParaRPr lang="ru-RU" sz="1200"/>
          </a:p>
          <a:p>
            <a:pPr indent="449263" algn="just" eaLnBrk="0" hangingPunct="0"/>
            <a:r>
              <a:rPr lang="ru-RU" sz="2800">
                <a:latin typeface="Times New Roman" pitchFamily="18" charset="0"/>
                <a:cs typeface="Times New Roman" pitchFamily="18" charset="0"/>
              </a:rPr>
              <a:t>- средство словообразования</a:t>
            </a:r>
            <a:endParaRPr lang="ru-RU" sz="1200"/>
          </a:p>
          <a:p>
            <a:pPr indent="449263" algn="just" eaLnBrk="0" hangingPunct="0"/>
            <a:r>
              <a:rPr lang="ru-RU" sz="280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способ словообразования</a:t>
            </a:r>
            <a:endParaRPr lang="ru-RU" sz="1200"/>
          </a:p>
          <a:p>
            <a:pPr indent="449263" algn="just" eaLnBrk="0" hangingPunct="0"/>
            <a:r>
              <a:rPr lang="ru-RU" sz="280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процессы, сопровождающие словообразование.</a:t>
            </a:r>
            <a:endParaRPr lang="ru-RU" sz="3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97863" y="6176963"/>
            <a:ext cx="474662" cy="365125"/>
          </a:xfrm>
        </p:spPr>
        <p:txBody>
          <a:bodyPr/>
          <a:lstStyle/>
          <a:p>
            <a:pPr>
              <a:defRPr/>
            </a:pPr>
            <a:fld id="{9E5BE1FA-EACE-463A-A796-F8CB2533256D}" type="slidenum">
              <a:rPr lang="ru-RU"/>
              <a:pPr>
                <a:defRPr/>
              </a:pPr>
              <a:t>8</a:t>
            </a:fld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66700" y="1060450"/>
            <a:ext cx="861060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227" name="TextBox 18"/>
          <p:cNvSpPr txBox="1">
            <a:spLocks noChangeArrowheads="1"/>
          </p:cNvSpPr>
          <p:nvPr/>
        </p:nvSpPr>
        <p:spPr bwMode="auto">
          <a:xfrm>
            <a:off x="-5756275" y="4030663"/>
            <a:ext cx="1504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6 «А»</a:t>
            </a:r>
          </a:p>
        </p:txBody>
      </p:sp>
      <p:sp>
        <p:nvSpPr>
          <p:cNvPr id="9228" name="TextBox 19"/>
          <p:cNvSpPr txBox="1">
            <a:spLocks noChangeArrowheads="1"/>
          </p:cNvSpPr>
          <p:nvPr/>
        </p:nvSpPr>
        <p:spPr bwMode="auto">
          <a:xfrm>
            <a:off x="12101513" y="6334125"/>
            <a:ext cx="1695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6 «Б»</a:t>
            </a:r>
          </a:p>
        </p:txBody>
      </p:sp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10949129"/>
              </p:ext>
            </p:extLst>
          </p:nvPr>
        </p:nvGraphicFramePr>
        <p:xfrm>
          <a:off x="0" y="938463"/>
          <a:ext cx="9144000" cy="5919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457200" y="152400"/>
            <a:ext cx="8229600" cy="617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Виды и функции УУД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Прямая соединительная линия 17"/>
          <p:cNvCxnSpPr/>
          <p:nvPr/>
        </p:nvCxnSpPr>
        <p:spPr>
          <a:xfrm>
            <a:off x="163513" y="1425575"/>
            <a:ext cx="860901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3" name="Схема 2"/>
          <p:cNvGraphicFramePr/>
          <p:nvPr/>
        </p:nvGraphicFramePr>
        <p:xfrm>
          <a:off x="168812" y="1125415"/>
          <a:ext cx="8679766" cy="4797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Личностные УУД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e8e136e2a28ac3dd26ee0f94cd6165e57bf65c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699</TotalTime>
  <Words>896</Words>
  <Application>Microsoft Office PowerPoint</Application>
  <PresentationFormat>Экран (4:3)</PresentationFormat>
  <Paragraphs>178</Paragraphs>
  <Slides>16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МИНИСТЕРСТВО ОБРАЗОВАНИЯ И НАУКИ РФ </vt:lpstr>
      <vt:lpstr>Задача - «научить учиться»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User</cp:lastModifiedBy>
  <cp:revision>74</cp:revision>
  <dcterms:created xsi:type="dcterms:W3CDTF">2013-02-13T04:37:02Z</dcterms:created>
  <dcterms:modified xsi:type="dcterms:W3CDTF">2016-04-25T08:03:55Z</dcterms:modified>
</cp:coreProperties>
</file>