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75" r:id="rId3"/>
    <p:sldId id="276" r:id="rId4"/>
    <p:sldId id="277" r:id="rId5"/>
    <p:sldId id="273" r:id="rId6"/>
    <p:sldId id="272" r:id="rId7"/>
    <p:sldId id="278" r:id="rId8"/>
    <p:sldId id="270" r:id="rId9"/>
    <p:sldId id="271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>
        <p:scale>
          <a:sx n="73" d="100"/>
          <a:sy n="73" d="100"/>
        </p:scale>
        <p:origin x="-7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A9741-58CC-4EA3-BC35-415A3FC9AF59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B9110-4A68-45DF-B65B-D28D07ECD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03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8712968" cy="186204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Хәерле көн!</a:t>
            </a:r>
            <a:endParaRPr lang="ru-RU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5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77686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817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554461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001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Өстендә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 на , над</a:t>
            </a:r>
          </a:p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Астында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 под</a:t>
            </a:r>
          </a:p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Янында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около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34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23728" y="2675467"/>
            <a:ext cx="5112568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67722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96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9288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31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712968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136339"/>
            <a:ext cx="6030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Алдында</a:t>
            </a:r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–перед</a:t>
            </a:r>
          </a:p>
          <a:p>
            <a:r>
              <a:rPr lang="ru-RU" sz="6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Артында</a:t>
            </a:r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сзади позади</a:t>
            </a:r>
            <a:endParaRPr lang="ru-RU" sz="6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4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96944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</a:t>
            </a:r>
            <a:r>
              <a:rPr lang="ru-RU" sz="6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эше</a:t>
            </a:r>
            <a:endParaRPr lang="ru-RU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899" y="2924944"/>
            <a:ext cx="5691703" cy="3200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2132856"/>
            <a:ext cx="8496944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күнегү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бит.</a:t>
            </a:r>
          </a:p>
          <a:p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Базарда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темасына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хикәя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язарга</a:t>
            </a: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36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җөмлә</a:t>
            </a: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099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8496944" cy="1107996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</a:t>
            </a:r>
            <a:r>
              <a:rPr lang="ru-RU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64904"/>
            <a:ext cx="4783398" cy="3805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28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759</TotalTime>
  <Words>46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Ильшат Хисамутдинов</dc:creator>
  <cp:lastModifiedBy>Школа №171</cp:lastModifiedBy>
  <cp:revision>62</cp:revision>
  <cp:lastPrinted>2016-02-16T13:34:08Z</cp:lastPrinted>
  <dcterms:created xsi:type="dcterms:W3CDTF">2016-02-08T13:39:22Z</dcterms:created>
  <dcterms:modified xsi:type="dcterms:W3CDTF">2018-11-18T15:50:40Z</dcterms:modified>
</cp:coreProperties>
</file>