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96" r:id="rId4"/>
    <p:sldId id="260" r:id="rId5"/>
    <p:sldId id="263" r:id="rId6"/>
    <p:sldId id="264" r:id="rId7"/>
    <p:sldId id="307" r:id="rId8"/>
    <p:sldId id="297" r:id="rId9"/>
    <p:sldId id="299" r:id="rId10"/>
    <p:sldId id="298" r:id="rId11"/>
    <p:sldId id="301" r:id="rId12"/>
    <p:sldId id="300" r:id="rId13"/>
    <p:sldId id="302" r:id="rId14"/>
    <p:sldId id="303" r:id="rId15"/>
    <p:sldId id="304" r:id="rId16"/>
    <p:sldId id="305" r:id="rId17"/>
    <p:sldId id="306" r:id="rId18"/>
    <p:sldId id="30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28D14-BE51-46EB-82DB-D99A9194313F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3C9A3-4371-4CD4-B453-774EB2F9DA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itina.com.ua/016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44" y="-26618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Родительское собрание в подготовительной группе</a:t>
            </a:r>
            <a:br>
              <a:rPr lang="ru-RU" b="1" i="1" dirty="0" smtClean="0">
                <a:latin typeface="Monotype Corsiva" pitchFamily="66" charset="0"/>
              </a:rPr>
            </a:br>
            <a:r>
              <a:rPr lang="ru-RU" b="1" i="1" dirty="0" smtClean="0">
                <a:latin typeface="Monotype Corsiva" pitchFamily="66" charset="0"/>
              </a:rPr>
              <a:t> </a:t>
            </a:r>
            <a:r>
              <a:rPr lang="ru-RU" b="1" i="1" dirty="0" smtClean="0">
                <a:latin typeface="Monotype Corsiva" pitchFamily="66" charset="0"/>
              </a:rPr>
              <a:t>«Готовимся к школе: развиваем речь»</a:t>
            </a:r>
            <a:br>
              <a:rPr lang="ru-RU" b="1" i="1" dirty="0" smtClean="0">
                <a:latin typeface="Monotype Corsiva" pitchFamily="66" charset="0"/>
              </a:rPr>
            </a:br>
            <a:r>
              <a:rPr lang="ru-RU" b="1" i="1" dirty="0" smtClean="0">
                <a:latin typeface="Monotype Corsiva" pitchFamily="66" charset="0"/>
              </a:rPr>
              <a:t/>
            </a:r>
            <a:br>
              <a:rPr lang="ru-RU" b="1" i="1" dirty="0" smtClean="0">
                <a:latin typeface="Monotype Corsiva" pitchFamily="66" charset="0"/>
              </a:rPr>
            </a:br>
            <a:r>
              <a:rPr lang="ru-RU" b="1" i="1" dirty="0" smtClean="0">
                <a:latin typeface="Monotype Corsiva" pitchFamily="66" charset="0"/>
              </a:rPr>
              <a:t>              </a:t>
            </a:r>
            <a:r>
              <a:rPr lang="ru-RU" i="1" dirty="0" smtClean="0">
                <a:latin typeface="Monotype Corsiva" pitchFamily="66" charset="0"/>
              </a:rPr>
              <a:t>Выполнила Наумова В.Н.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525344"/>
            <a:ext cx="4139952" cy="3326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25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с мелкими предметами развивающая  мелкую моторику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77980"/>
            <a:ext cx="3096344" cy="45427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212" y="1377980"/>
            <a:ext cx="3024336" cy="454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1154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836711"/>
            <a:ext cx="3035587" cy="5396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763" y="836711"/>
            <a:ext cx="3310217" cy="53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7273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333" y="2727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Рассказывание сказок по картинкам и составление пазлов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484784"/>
            <a:ext cx="3096344" cy="4320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5" y="1484784"/>
            <a:ext cx="432345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158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Обучение рассказыванию по предметным картинкам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03" y="1518805"/>
            <a:ext cx="3816423" cy="37066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40447"/>
            <a:ext cx="3596507" cy="3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01088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Обучение рассказыванию по сюжетным картинкам и о животных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56792"/>
            <a:ext cx="4680520" cy="3744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868912"/>
            <a:ext cx="2955560" cy="312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2655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61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Материал по речевому развитию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84455"/>
            <a:ext cx="3744416" cy="4076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781" y="1584454"/>
            <a:ext cx="3960441" cy="40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5915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79" y="1588530"/>
            <a:ext cx="3847875" cy="37126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100" y="1650858"/>
            <a:ext cx="3856332" cy="365035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Лэпбуки  и </a:t>
            </a:r>
            <a:r>
              <a:rPr lang="ru-RU" b="1" dirty="0" err="1" smtClean="0"/>
              <a:t>дид</a:t>
            </a:r>
            <a:r>
              <a:rPr lang="ru-RU" b="1" dirty="0" smtClean="0"/>
              <a:t>/игры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1839677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Уголок книги</a:t>
            </a:r>
            <a:endParaRPr lang="ru-RU" sz="4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124744"/>
            <a:ext cx="4176464" cy="509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6412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642194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Спасибо за внимание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20" y="1891519"/>
            <a:ext cx="7812360" cy="439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0837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6886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1" u="sng" dirty="0" smtClean="0"/>
              <a:t>Речь должна быть: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Грамотной</a:t>
            </a:r>
            <a:br>
              <a:rPr lang="ru-RU" dirty="0" smtClean="0"/>
            </a:br>
            <a:r>
              <a:rPr lang="ru-RU" dirty="0" smtClean="0"/>
              <a:t>- Понятной</a:t>
            </a:r>
            <a:br>
              <a:rPr lang="ru-RU" dirty="0" smtClean="0"/>
            </a:br>
            <a:r>
              <a:rPr lang="ru-RU" dirty="0" smtClean="0"/>
              <a:t>- Выразительной</a:t>
            </a:r>
            <a:br>
              <a:rPr lang="ru-RU" dirty="0" smtClean="0"/>
            </a:br>
            <a:r>
              <a:rPr lang="ru-RU" dirty="0" smtClean="0"/>
              <a:t>- Осмысленной</a:t>
            </a:r>
            <a:br>
              <a:rPr lang="ru-RU" dirty="0" smtClean="0"/>
            </a:br>
            <a:r>
              <a:rPr lang="ru-RU" dirty="0" smtClean="0"/>
              <a:t>- Богатой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6886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b="1" u="sng" dirty="0" smtClean="0"/>
              <a:t>Проблемы наших детей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>Односложная бедная речь</a:t>
            </a:r>
            <a:br>
              <a:rPr lang="ru-RU" sz="4000" dirty="0" smtClean="0"/>
            </a:br>
            <a:r>
              <a:rPr lang="ru-RU" sz="4000" dirty="0" smtClean="0"/>
              <a:t>Слова – «паразиты»</a:t>
            </a:r>
            <a:br>
              <a:rPr lang="ru-RU" sz="4000" dirty="0" smtClean="0"/>
            </a:br>
            <a:r>
              <a:rPr lang="ru-RU" sz="4000" dirty="0" smtClean="0"/>
              <a:t>Грамотные вопросы</a:t>
            </a:r>
            <a:br>
              <a:rPr lang="ru-RU" sz="4000" dirty="0" smtClean="0"/>
            </a:br>
            <a:r>
              <a:rPr lang="ru-RU" sz="4000" dirty="0" smtClean="0"/>
              <a:t>составление рассказов</a:t>
            </a:r>
            <a:br>
              <a:rPr lang="ru-RU" sz="4000" dirty="0" smtClean="0"/>
            </a:br>
            <a:r>
              <a:rPr lang="ru-RU" sz="4000" dirty="0" smtClean="0"/>
              <a:t>не могут логически объяснять</a:t>
            </a:r>
            <a:br>
              <a:rPr lang="ru-RU" sz="4000" dirty="0" smtClean="0"/>
            </a:br>
            <a:r>
              <a:rPr lang="ru-RU" sz="4000" dirty="0" smtClean="0"/>
              <a:t> Речь не выразительна</a:t>
            </a:r>
            <a:br>
              <a:rPr lang="ru-RU" sz="4000" dirty="0" smtClean="0"/>
            </a:br>
            <a:r>
              <a:rPr lang="ru-RU" sz="4000" dirty="0" smtClean="0"/>
              <a:t>плохая дикция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Речевые игры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208912" cy="5400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Игра « Какой, какая, какое» (игра с мячом).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</a:rPr>
              <a:t>: подобрать  прилагательные к существительным</a:t>
            </a: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«Буква заблудилась»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Цель:</a:t>
            </a:r>
            <a:r>
              <a:rPr lang="ru-RU" sz="2000" dirty="0" smtClean="0">
                <a:solidFill>
                  <a:schemeClr val="tx1"/>
                </a:solidFill>
              </a:rPr>
              <a:t> развивать слуховое восприятие, внимание, умение находить ошибку в тексте.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u="sng" dirty="0" smtClean="0">
                <a:solidFill>
                  <a:schemeClr val="tx1"/>
                </a:solidFill>
              </a:rPr>
              <a:t>«Цепочка слов»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Цель:</a:t>
            </a:r>
            <a:r>
              <a:rPr lang="ru-RU" sz="2000" dirty="0" smtClean="0">
                <a:solidFill>
                  <a:schemeClr val="tx1"/>
                </a:solidFill>
              </a:rPr>
              <a:t> развивать фонематический слух, зрительное восприятие, умение слышать звук в конце слова</a:t>
            </a: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Игра "Где живут продукты?"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</a:rPr>
              <a:t>закреплять правильное произношение слов</a:t>
            </a: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Игра "Продолжи цепочку«</a:t>
            </a:r>
            <a:r>
              <a:rPr lang="ru-RU" sz="2000" dirty="0" smtClean="0">
                <a:solidFill>
                  <a:schemeClr val="tx1"/>
                </a:solidFill>
              </a:rPr>
              <a:t>-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</a:rPr>
              <a:t>: формировать умение находить однокоренные слова</a:t>
            </a:r>
            <a:r>
              <a:rPr lang="ru-RU" sz="2000" b="1" u="sng" dirty="0" smtClean="0">
                <a:solidFill>
                  <a:schemeClr val="tx1"/>
                </a:solidFill>
              </a:rPr>
              <a:t>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«Составь предложение»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</a:rPr>
              <a:t>: закрепить знания детей о предложении; познакомить со словесным составом предложения, его схематическим обозначением; упражнять в составлении предложения из заданных слов.</a:t>
            </a: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268760"/>
            <a:ext cx="3981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u="sng" dirty="0" smtClean="0"/>
              <a:t>Мнемотехника</a:t>
            </a:r>
            <a:r>
              <a:rPr lang="ru-RU" sz="2800" b="1" dirty="0" smtClean="0"/>
              <a:t> </a:t>
            </a:r>
            <a:r>
              <a:rPr lang="ru-RU" sz="2800" dirty="0" smtClean="0"/>
              <a:t>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</a:t>
            </a:r>
            <a:endParaRPr lang="ru-RU" sz="2800" dirty="0"/>
          </a:p>
        </p:txBody>
      </p:sp>
      <p:pic>
        <p:nvPicPr>
          <p:cNvPr id="4" name="Рисунок 3" descr="C:\Users\Алиса\Desktop\Воспитатель года\Мнемотехника\0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3960440" cy="31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иса\Desktop\Воспитатель года\Мнемотехника\330026694634_1296798275_vesn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3744416" cy="3061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Мнемотаблицы по сказкам</a:t>
            </a:r>
            <a:endParaRPr lang="ru-RU" sz="3200" b="1" dirty="0"/>
          </a:p>
        </p:txBody>
      </p:sp>
      <p:pic>
        <p:nvPicPr>
          <p:cNvPr id="4" name="Рисунок 3" descr="C:\Users\Алиса\Desktop\Воспитатель года\Мнемотехника\b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344815" cy="482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Формирование графических навыков у дошкольников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28800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333333"/>
                </a:solidFill>
                <a:latin typeface="Helvetica Neue"/>
              </a:rPr>
              <a:t>Русский педагог В.А. Сухомлинский говорил, что истоки способностей и дарований у детей на кончиках пальцев. От них идут тончайшие ручейки, которые питают источник детской руки, чем тоньше взаимодействие руки с орудием труда, тем сложнее движения необходимые для этого взаимодействия, тем ярче творческая стихия детского разума. Чем больше мастерства в детской руке, тем умнее ребенок.</a:t>
            </a:r>
          </a:p>
          <a:p>
            <a:pPr algn="just"/>
            <a:r>
              <a:rPr lang="ru-RU" sz="2400" dirty="0">
                <a:solidFill>
                  <a:srgbClr val="333333"/>
                </a:solidFill>
                <a:latin typeface="Helvetica Neue"/>
              </a:rPr>
              <a:t>Необходимо начинать коррекционно-развивающую деятельность по развитию графических навыков как можно раньше. 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61352108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Работа по развитию речи в нашей группе</a:t>
            </a:r>
            <a:br>
              <a:rPr lang="ru-RU" sz="3200" b="1" dirty="0" smtClean="0"/>
            </a:br>
            <a:r>
              <a:rPr lang="ru-RU" sz="3200" b="1" dirty="0" smtClean="0"/>
              <a:t>Обучение графическим навыкам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28800"/>
            <a:ext cx="3970784" cy="33123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804" y="1628800"/>
            <a:ext cx="395563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709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ic.starlook.ru/img/9708124.image_page_big.304595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3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92276"/>
            <a:ext cx="4680520" cy="34563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Умение работать по клеточкам и обводить предметы карандашом</a:t>
            </a: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42754"/>
            <a:ext cx="2763430" cy="49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7588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168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Helvetica Neue</vt:lpstr>
      <vt:lpstr>Monotype Corsiva</vt:lpstr>
      <vt:lpstr>Тема Office</vt:lpstr>
      <vt:lpstr>Родительское собрание в подготовительной группе  «Готовимся к школе: развиваем речь»                Выполнила Наумова В.Н.</vt:lpstr>
      <vt:lpstr> Речь должна быть: - Грамотной - Понятной - Выразительной - Осмысленной - Богатой  </vt:lpstr>
      <vt:lpstr>  Проблемы наших детей  Односложная бедная речь Слова – «паразиты» Грамотные вопросы составление рассказов не могут логически объяснять  Речь не выразительна плохая дикция </vt:lpstr>
      <vt:lpstr>Речевые игры </vt:lpstr>
      <vt:lpstr>  Мнемотехника 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</vt:lpstr>
      <vt:lpstr>Мнемотаблицы по сказкам</vt:lpstr>
      <vt:lpstr>Формирование графических навыков у дошкольников</vt:lpstr>
      <vt:lpstr>Работа по развитию речи в нашей группе Обучение графическим навыкам</vt:lpstr>
      <vt:lpstr>Умение работать по клеточкам и обводить предметы карандашом</vt:lpstr>
      <vt:lpstr>Игра с мелкими предметами развивающая  мелкую моторику</vt:lpstr>
      <vt:lpstr>Презентация PowerPoint</vt:lpstr>
      <vt:lpstr>Рассказывание сказок по картинкам и составление пазлов</vt:lpstr>
      <vt:lpstr>Обучение рассказыванию по предметным картинкам</vt:lpstr>
      <vt:lpstr>Обучение рассказыванию по сюжетным картинкам и о животных</vt:lpstr>
      <vt:lpstr>Материал по речевому развитию</vt:lpstr>
      <vt:lpstr>Лэпбуки  и дид/игры</vt:lpstr>
      <vt:lpstr>Уголок книги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Work</cp:lastModifiedBy>
  <cp:revision>55</cp:revision>
  <dcterms:created xsi:type="dcterms:W3CDTF">2015-10-06T15:57:22Z</dcterms:created>
  <dcterms:modified xsi:type="dcterms:W3CDTF">2018-11-13T16:21:53Z</dcterms:modified>
</cp:coreProperties>
</file>