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03" r:id="rId3"/>
    <p:sldId id="301" r:id="rId4"/>
    <p:sldId id="299" r:id="rId5"/>
    <p:sldId id="266" r:id="rId6"/>
    <p:sldId id="276" r:id="rId7"/>
    <p:sldId id="278" r:id="rId8"/>
    <p:sldId id="281" r:id="rId9"/>
    <p:sldId id="285" r:id="rId10"/>
    <p:sldId id="284" r:id="rId11"/>
    <p:sldId id="286" r:id="rId12"/>
    <p:sldId id="279" r:id="rId13"/>
    <p:sldId id="288" r:id="rId14"/>
    <p:sldId id="282" r:id="rId15"/>
    <p:sldId id="290" r:id="rId16"/>
    <p:sldId id="304" r:id="rId17"/>
    <p:sldId id="316" r:id="rId18"/>
    <p:sldId id="308" r:id="rId19"/>
    <p:sldId id="318" r:id="rId20"/>
    <p:sldId id="319" r:id="rId21"/>
    <p:sldId id="294" r:id="rId22"/>
    <p:sldId id="32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prazdnichnyiy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олнце 1"/>
          <p:cNvSpPr/>
          <p:nvPr/>
        </p:nvSpPr>
        <p:spPr>
          <a:xfrm>
            <a:off x="1259632" y="476672"/>
            <a:ext cx="7056784" cy="5328592"/>
          </a:xfrm>
          <a:prstGeom prst="sun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>
            <a:prstTxWarp prst="textArchUp">
              <a:avLst/>
            </a:prstTxWarp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«ЛУЧШАЯ КЛУМБА»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«ВЕСЁЛЫЙ ОГОРОД»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53168"/>
            <a:ext cx="7912621" cy="2604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571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prazdnichnyiy-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I:\цветы\IMG_20170728_0958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69" y="1484784"/>
            <a:ext cx="6720000" cy="5040000"/>
          </a:xfrm>
          <a:prstGeom prst="round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1185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prazdnichnyiy-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I:\цветы\IMG_20170728_1001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44164"/>
            <a:ext cx="7632848" cy="5724636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003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:\цветы\IMG_20170728_1001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2266"/>
            <a:ext cx="8831701" cy="6623776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171400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38430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5157192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662" y="5157192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68216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:\цветы\IMG_20170728_1003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13420"/>
            <a:ext cx="4049972" cy="6552088"/>
          </a:xfrm>
          <a:prstGeom prst="verticalScroll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I:\цветы\IMG_20170728_10032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29650" y="187971"/>
            <a:ext cx="4614350" cy="6487200"/>
          </a:xfrm>
          <a:prstGeom prst="verticalScroll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80828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7782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\Desktop\prazdnichnyiy-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209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I:\цветы\IMG_20170728_1035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90158"/>
            <a:ext cx="7128792" cy="5346594"/>
          </a:xfrm>
          <a:prstGeom prst="round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9461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:\цветы\IMG_20170728_1004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4"/>
            <a:ext cx="8940485" cy="6705364"/>
          </a:xfrm>
          <a:prstGeom prst="hexagon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52" y="-38949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611" y="-36004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32677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клумба\100 лет\IMG_20170907_1619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669360" y="-10900592"/>
            <a:ext cx="4680000" cy="6240000"/>
          </a:xfrm>
          <a:prstGeom prst="rect">
            <a:avLst/>
          </a:prstGeom>
          <a:noFill/>
        </p:spPr>
      </p:pic>
      <p:pic>
        <p:nvPicPr>
          <p:cNvPr id="5" name="Picture 2" descr="H:\клумба\100 лет\IMG_20170907_1621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7" y="404664"/>
            <a:ext cx="8351861" cy="62638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786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prazdnichnyiy-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дмин\Desktop\Рисунок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-26609"/>
            <a:ext cx="8280920" cy="69841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539313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prazdnichnyiy-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35" y="1"/>
            <a:ext cx="9179714" cy="6884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\Desktop\Рисунок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74" y="183463"/>
            <a:ext cx="9002426" cy="6568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Рисунок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71" y="89767"/>
            <a:ext cx="9175471" cy="65795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900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\Desktop\посадка\IMG_15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3284984"/>
            <a:ext cx="4607610" cy="3456024"/>
          </a:xfrm>
          <a:prstGeom prst="flowChartAlternateProcess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Админ\Desktop\посадка\IMG_1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440" y="3258000"/>
            <a:ext cx="4799560" cy="3600000"/>
          </a:xfrm>
          <a:prstGeom prst="flowChartAlternateProcess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Админ\Desktop\посадка\IMG_15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269"/>
            <a:ext cx="4406600" cy="3305253"/>
          </a:xfrm>
          <a:prstGeom prst="flowChartAlternateProcess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дмин\Desktop\посадка\IMG_158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600" y="-99192"/>
            <a:ext cx="4799560" cy="3600000"/>
          </a:xfrm>
          <a:prstGeom prst="flowChartAlternateProcess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6533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Рисунок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629"/>
            <a:ext cx="9144000" cy="6804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58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prazdnichnyiy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:\цветы\IMG_20170728_1027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76664" cy="5012278"/>
          </a:xfrm>
          <a:prstGeom prst="flowChartMagneticTap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User\Рабочий стол\IMG_61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198563" y="-898525"/>
            <a:ext cx="11541126" cy="8656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0098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prazdnichnyiy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лнце 4"/>
          <p:cNvSpPr/>
          <p:nvPr/>
        </p:nvSpPr>
        <p:spPr>
          <a:xfrm>
            <a:off x="467544" y="0"/>
            <a:ext cx="8108651" cy="6468469"/>
          </a:xfrm>
          <a:prstGeom prst="sun">
            <a:avLst>
              <a:gd name="adj" fmla="val 18325"/>
            </a:avLst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none" lIns="180000" tIns="108000" rIns="108000" bIns="72000" rtlCol="0" anchor="b" anchorCtr="1">
            <a:prstTxWarp prst="textArchUp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>
                  <a:solidFill>
                    <a:schemeClr val="accent1"/>
                  </a:solidFill>
                </a:ln>
                <a:solidFill>
                  <a:srgbClr val="C0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50800" dist="38100" dir="18900000" algn="bl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ЮБИЛЕЕМ, ЛЮБИМЫЙ НАШ КРАЙ!</a:t>
            </a:r>
            <a:endParaRPr lang="ru-RU" sz="2000" b="1" dirty="0">
              <a:ln>
                <a:solidFill>
                  <a:schemeClr val="accent1"/>
                </a:solidFill>
              </a:ln>
              <a:solidFill>
                <a:srgbClr val="C00000"/>
              </a:solidFill>
              <a:effectLst>
                <a:glow rad="228600">
                  <a:srgbClr val="FFFF00">
                    <a:alpha val="40000"/>
                  </a:srgbClr>
                </a:glow>
                <a:outerShdw blurRad="50800" dist="38100" dir="18900000" algn="bl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71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prazdnichnyiy-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Админ\Desktop\посадка\IMG_15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0" y="119020"/>
            <a:ext cx="4992813" cy="3744953"/>
          </a:xfrm>
          <a:prstGeom prst="teardrop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Админ\Desktop\посадка\IMG_15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140968"/>
            <a:ext cx="4799560" cy="3600000"/>
          </a:xfrm>
          <a:prstGeom prst="round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7984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prazdnichnyiy-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Админ\Desktop\посадка\IMG_12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7487344" cy="5616023"/>
          </a:xfrm>
          <a:prstGeom prst="snip2Same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6282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\Desktop\prazdnichnyiy-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-209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I:\цветы\IMG_20170728_0949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9579"/>
            <a:ext cx="4800000" cy="3600000"/>
          </a:xfrm>
          <a:prstGeom prst="round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I:\цветы\IMG_20170728_0949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672" y="2780928"/>
            <a:ext cx="5252344" cy="3939258"/>
          </a:xfrm>
          <a:prstGeom prst="flowChartAlternateProcess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3743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\Desktop\prazdnichnyiy-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дмин\Desktop\81-1200x11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209"/>
            <a:ext cx="183038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I:\цветы\IMG_20170728_0954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I:\цветы\IMG_20170728_0953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85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:\цветы\IMG_20170728_09542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420018"/>
            <a:ext cx="6312168" cy="3437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769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prazdnichnyiy-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I:\цветы\IMG_20170728_0957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5148"/>
            <a:ext cx="4319733" cy="3239800"/>
          </a:xfrm>
          <a:prstGeom prst="round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I:\цветы\IMG_20170728_0958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7" y="3429000"/>
            <a:ext cx="4351425" cy="3263569"/>
          </a:xfrm>
          <a:prstGeom prst="round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I:\цветы\IMG_20170728_0957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399206" cy="3299405"/>
          </a:xfrm>
          <a:prstGeom prst="round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4608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prazdnichnyiy-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I:\цветы\IMG_20170728_0958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6912768" cy="5184576"/>
          </a:xfrm>
          <a:prstGeom prst="teardrop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2917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prazdnichnyiy-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I:\цветы\IMG_20170728_0959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97925"/>
            <a:ext cx="7764862" cy="5823647"/>
          </a:xfrm>
          <a:prstGeom prst="snip2Same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8355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15</Words>
  <Application>Microsoft Office PowerPoint</Application>
  <PresentationFormat>Экран (4:3)</PresentationFormat>
  <Paragraphs>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Admin</cp:lastModifiedBy>
  <cp:revision>46</cp:revision>
  <dcterms:created xsi:type="dcterms:W3CDTF">2017-08-09T19:45:57Z</dcterms:created>
  <dcterms:modified xsi:type="dcterms:W3CDTF">2018-11-18T15:36:03Z</dcterms:modified>
</cp:coreProperties>
</file>