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82" r:id="rId18"/>
    <p:sldId id="281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595" autoAdjust="0"/>
  </p:normalViewPr>
  <p:slideViewPr>
    <p:cSldViewPr>
      <p:cViewPr varScale="1">
        <p:scale>
          <a:sx n="83" d="100"/>
          <a:sy n="83" d="100"/>
        </p:scale>
        <p:origin x="-15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E44DF-AB93-4C87-9E48-00B7A02C4688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5D306-1F6B-4BCD-95DA-E4BFC8A7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5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5D306-1F6B-4BCD-95DA-E4BFC8A7ED7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89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5D306-1F6B-4BCD-95DA-E4BFC8A7ED7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46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988840"/>
            <a:ext cx="6478488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Эпитеты в рекламном тексте</a:t>
            </a:r>
            <a:br>
              <a:rPr lang="ru-RU" dirty="0" smtClean="0"/>
            </a:br>
            <a:r>
              <a:rPr lang="ru-RU" dirty="0" smtClean="0"/>
              <a:t>(на материале рекламы одежды)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005064"/>
            <a:ext cx="6172200" cy="23698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                                Работу выполнила: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Ученица </a:t>
            </a:r>
            <a:r>
              <a:rPr lang="ru-RU" dirty="0" smtClean="0"/>
              <a:t>6 </a:t>
            </a:r>
            <a:r>
              <a:rPr lang="ru-RU" dirty="0" smtClean="0"/>
              <a:t>«А» класса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Лаптева Виктория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Научный руководитель: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Корнева Анастасия Павловна,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Учитель русского языка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и литературы.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5296">
            <a:off x="1708541" y="3201353"/>
            <a:ext cx="280831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92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412759" y="6858000"/>
            <a:ext cx="360041" cy="8914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19256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КРАСИВЫЙ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ПРЕЛЕСТНЫЙ                                            ШИКАРНЫЙ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КРАСИВЫЙ            ЧУДЕСНЫЙ           ВЕЛИКОЛЕПНЫЙ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ПРЕКРАСНЫЙ             РОСКОШНЫЙ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ОБВОРОЖИТЕЛЬНЫЙ           ОЧАРОВАТЕЛЬНЫЙ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Очень красивое платье-чехол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марки </a:t>
            </a:r>
            <a:r>
              <a:rPr lang="en-US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RAINBOW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модную полоску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(Журнал «</a:t>
            </a:r>
            <a:r>
              <a:rPr lang="en-US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(осень 2013))</a:t>
            </a:r>
          </a:p>
          <a:p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 такого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великолепного платья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не отказалась бы сама императрица Жозефина!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(журнал «</a:t>
            </a:r>
            <a:r>
              <a:rPr lang="en-US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Burda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№12 (2007))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Прелестный халатик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 запахе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 натурального бамбукового волокна эффектного сиренево-серого цвета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(Интернет магазин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«Пижама 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Party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475656" y="620688"/>
            <a:ext cx="180020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923928" y="620688"/>
            <a:ext cx="144016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16016" y="620688"/>
            <a:ext cx="1872208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627784" y="620688"/>
            <a:ext cx="792088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499992" y="620688"/>
            <a:ext cx="792088" cy="237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403648" y="620688"/>
            <a:ext cx="2016224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355976" y="620688"/>
            <a:ext cx="144016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627784" y="476672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004048" y="476672"/>
            <a:ext cx="9361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7619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75240" cy="417646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Изысканность модели подчёркивается с помощью эпитетов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изящный, грациозный, элегантный: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Элегантная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свободная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футболка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в стиле «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оверсайз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 из коллекции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RAINBOW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осень 2013).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</a:t>
            </a:r>
            <a:r>
              <a:rPr lang="ru-RU" i="1" dirty="0" smtClean="0"/>
              <a:t>роскошный , шикарный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«богатство»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роскошная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блуза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                  для самых элегантных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               дам.(«</a:t>
            </a:r>
            <a:r>
              <a:rPr lang="en-US" sz="2700" dirty="0" err="1" smtClean="0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осень 2013).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1335">
            <a:off x="1213851" y="1859339"/>
            <a:ext cx="1375544" cy="2455466"/>
          </a:xfrm>
        </p:spPr>
      </p:pic>
      <p:cxnSp>
        <p:nvCxnSpPr>
          <p:cNvPr id="18" name="Прямая со стрелкой 17"/>
          <p:cNvCxnSpPr/>
          <p:nvPr/>
        </p:nvCxnSpPr>
        <p:spPr>
          <a:xfrm flipH="1">
            <a:off x="5796136" y="2420888"/>
            <a:ext cx="2160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860032" y="2420888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653136"/>
            <a:ext cx="3312368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0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818658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тобы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сформировать положительный эмоциональный отклик у потребителя, создатели рекламы используют слова, имеющие ярко выраженные положительные эмоционально-оценочные значения.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отличный,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    замечательный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    первоклассный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    идеальный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Замечательный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, удобный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комплект для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    сна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, состоящий из маечки на тонких бретелях и коротких шортиков, изящно украшенных нежным кружевом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 (Интернет магазин  «Пижама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Party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700" dirty="0" err="1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»)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Отличный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вязаный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пуловер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 марки </a:t>
            </a:r>
            <a:r>
              <a:rPr lang="en-US" sz="2700" i="1" dirty="0">
                <a:latin typeface="Times New Roman" pitchFamily="18" charset="0"/>
                <a:cs typeface="Times New Roman" pitchFamily="18" charset="0"/>
              </a:rPr>
              <a:t>RAINBOW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 прямого покроя!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(Журнал «</a:t>
            </a:r>
            <a:r>
              <a:rPr lang="en-US" sz="2700" dirty="0" err="1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» (осень 2013).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79702"/>
            <a:ext cx="2980598" cy="148621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29300" y="5373216"/>
            <a:ext cx="2535128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1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976"/>
            <a:ext cx="8435280" cy="6573376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питеты-жаргонизмы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классный, клёвый, крутой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Сфера их функционирования – преимущественно разговорная речь. В рекламе они чаще используются для характеристики молодёжной одежды: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Классная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стильная: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футболка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марки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RAINBOW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принтом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украшенным стразовыми камешками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осень 2013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Клёвые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джинсы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на любой случай!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лето 2014).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5746">
            <a:off x="1157976" y="2597821"/>
            <a:ext cx="1585672" cy="247029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8686">
            <a:off x="4690168" y="2669893"/>
            <a:ext cx="2481956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47248" cy="597666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Эпитетам с прямым значением противостоят эпитеты с переносным значением,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метонимические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Качество человека переходит на предмет одежды. Например: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девушка женственная → женственная блузка.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эпитеты описывают свойства человеческого характера или указывают на эмоциональное состояние человека.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3843">
            <a:off x="435634" y="2012975"/>
            <a:ext cx="3466728" cy="240515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7479">
            <a:off x="5107553" y="1705620"/>
            <a:ext cx="2351775" cy="250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8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891480"/>
            <a:ext cx="7467600" cy="74614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Эпитеты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весёлый, радостный, </a:t>
            </a: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жизнерадостный</a:t>
            </a:r>
            <a:b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характеризуют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одежду яркого, светлого цвета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радостный сарафан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для вашего великолепного летнего настроения!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(журнал 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Burda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№12 (2006))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С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жизнерадостной юбкой-солнце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строгая блузка в полоску неожиданно обретает милый девичий шарм!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(журнал 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Burda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№6 (2008))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746337"/>
            <a:ext cx="1751071" cy="218883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9942">
            <a:off x="6009367" y="2052901"/>
            <a:ext cx="2724525" cy="18741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4576">
            <a:off x="514764" y="1907043"/>
            <a:ext cx="2466975" cy="208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81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75712" cy="5544616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Значение слова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женственный –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«обладающий признаками, качествами, присущими женщине, мягкий, милый, нежный, обаятельный». Этот эпитет отражает стереотипные представления 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женщине.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Обворожительное и очень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женственное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свадебное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платье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осень 2013);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Женственное платье на свадьбу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девушек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роли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невсты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весна 2014).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91676"/>
            <a:ext cx="1865760" cy="279727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0933">
            <a:off x="583169" y="2071151"/>
            <a:ext cx="2486025" cy="1838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8272">
            <a:off x="5868145" y="205374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63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3442394"/>
          </a:xfrm>
        </p:spPr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Таким образом, эпитет – один из важнейших компонентов рекламы одежды, так как он позволяет ярко охарактеризовать продукцию и привлечь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внимание покупателя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1400" b="1" dirty="0" smtClean="0">
                <a:solidFill>
                  <a:schemeClr val="accent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Красивое платье для очаровательных дам!                 Значит это платье для меня!</a:t>
            </a:r>
            <a:endParaRPr lang="ru-RU" sz="1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0648">
            <a:off x="1180158" y="3953789"/>
            <a:ext cx="2213425" cy="25241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81607"/>
            <a:ext cx="3279809" cy="218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6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80920" cy="554461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Эпитет является важным, значимым средством характеристики одежды в современной рекламе. Как показало исследование, эпитеты в рекламе одежды  используются для характеристики изделия и его деталей, цвета изделия, реже - для характеристики  человека. При помощи эпитетов реклама становится более красочной и привлекательной для покупателя. 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Самыми продуктивными являются эпитеты с ярко выраженной положительной эмоционально-оценочным значением.   Так же эпитеты со значением «красивый».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8640"/>
            <a:ext cx="504056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0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0649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ВНИМАНИЕ!!!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068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15212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данной темы очевидна. Современный мир трудно представить  без рекламы. А эпитет - это главная деталь в рекламе одежды.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931224" cy="4917160"/>
          </a:xfr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Предмет исследования</a:t>
            </a:r>
            <a:r>
              <a:rPr lang="ru-RU" dirty="0">
                <a:solidFill>
                  <a:schemeClr val="tx2"/>
                </a:solidFill>
              </a:rPr>
              <a:t> в нашей работе – эпитеты в современной рекламе одежды. </a:t>
            </a:r>
          </a:p>
          <a:p>
            <a:r>
              <a:rPr lang="ru-RU" b="1" dirty="0">
                <a:solidFill>
                  <a:schemeClr val="tx2"/>
                </a:solidFill>
              </a:rPr>
              <a:t>Цель – </a:t>
            </a:r>
            <a:r>
              <a:rPr lang="ru-RU" dirty="0">
                <a:solidFill>
                  <a:schemeClr val="tx2"/>
                </a:solidFill>
              </a:rPr>
              <a:t>комплексное, системное исследование эпитетов, используемых в рекламном тексте (на материале рекламы одежды).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/>
                </a:solidFill>
              </a:rPr>
              <a:t>          </a:t>
            </a:r>
            <a:r>
              <a:rPr lang="ru-RU" dirty="0">
                <a:solidFill>
                  <a:schemeClr val="tx2"/>
                </a:solidFill>
              </a:rPr>
              <a:t>Достижение цели предполагает решение в работе следующих </a:t>
            </a:r>
            <a:r>
              <a:rPr lang="ru-RU" b="1" dirty="0">
                <a:solidFill>
                  <a:schemeClr val="tx2"/>
                </a:solidFill>
              </a:rPr>
              <a:t>задач</a:t>
            </a:r>
            <a:r>
              <a:rPr lang="ru-RU" dirty="0">
                <a:solidFill>
                  <a:schemeClr val="tx2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b="1" dirty="0">
                <a:solidFill>
                  <a:schemeClr val="tx2"/>
                </a:solidFill>
              </a:rPr>
              <a:t>           - </a:t>
            </a:r>
            <a:r>
              <a:rPr lang="ru-RU" dirty="0">
                <a:solidFill>
                  <a:schemeClr val="tx2"/>
                </a:solidFill>
              </a:rPr>
              <a:t>осветить аспекты изучения эпитетов в современной лингвистике;</a:t>
            </a:r>
          </a:p>
          <a:p>
            <a:r>
              <a:rPr lang="ru-RU" dirty="0">
                <a:solidFill>
                  <a:schemeClr val="tx2"/>
                </a:solidFill>
              </a:rPr>
              <a:t>           </a:t>
            </a:r>
            <a:r>
              <a:rPr lang="ru-RU" i="1" dirty="0">
                <a:solidFill>
                  <a:schemeClr val="tx2"/>
                </a:solidFill>
              </a:rPr>
              <a:t>- </a:t>
            </a:r>
            <a:r>
              <a:rPr lang="ru-RU" dirty="0">
                <a:solidFill>
                  <a:schemeClr val="tx2"/>
                </a:solidFill>
              </a:rPr>
              <a:t>выявить основные группы эпитетов в области рекламы одежды, подробно охарактеризовать их;</a:t>
            </a:r>
          </a:p>
          <a:p>
            <a:r>
              <a:rPr lang="ru-RU" dirty="0">
                <a:solidFill>
                  <a:schemeClr val="tx2"/>
                </a:solidFill>
              </a:rPr>
              <a:t>           </a:t>
            </a:r>
            <a:r>
              <a:rPr lang="ru-RU" i="1" dirty="0">
                <a:solidFill>
                  <a:schemeClr val="tx2"/>
                </a:solidFill>
              </a:rPr>
              <a:t>-  </a:t>
            </a:r>
            <a:r>
              <a:rPr lang="ru-RU" dirty="0">
                <a:solidFill>
                  <a:schemeClr val="tx2"/>
                </a:solidFill>
              </a:rPr>
              <a:t>определить наиболее продуктивные группы эпитетов, и охарактеризовать особенности их реализации в рекламном контексте одежды.</a:t>
            </a:r>
            <a:r>
              <a:rPr lang="ru-RU" i="1" dirty="0">
                <a:solidFill>
                  <a:schemeClr val="tx2"/>
                </a:solidFill>
              </a:rPr>
              <a:t>       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56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467" y="0"/>
            <a:ext cx="7467600" cy="206084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 исследования составляют 200 примеров использования эпитетов, извлечённых из журналов «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Burda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Bonprix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WITTinternational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(мода и стиль);   и сайтов интернет-магазинов «Пижама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Party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 «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Halens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1988">
            <a:off x="592178" y="2306588"/>
            <a:ext cx="2364290" cy="249736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716" y="2001116"/>
            <a:ext cx="2066317" cy="23762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3401">
            <a:off x="6438887" y="1942800"/>
            <a:ext cx="2085954" cy="24928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681">
            <a:off x="4984097" y="4572269"/>
            <a:ext cx="3096344" cy="18794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592">
            <a:off x="1645137" y="4914426"/>
            <a:ext cx="2969294" cy="163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8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2290266"/>
          </a:xfrm>
        </p:spPr>
        <p:txBody>
          <a:bodyPr>
            <a:normAutofit fontScale="90000"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Эпитеты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делают речь не только красивой,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но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более информативной. </a:t>
            </a:r>
            <a:r>
              <a:rPr lang="ru-RU" sz="2400" dirty="0" smtClean="0">
                <a:latin typeface="Times New Roman"/>
                <a:ea typeface="Calibri"/>
              </a:rPr>
              <a:t>Эпитеты </a:t>
            </a:r>
            <a:r>
              <a:rPr lang="ru-RU" sz="2400" dirty="0">
                <a:latin typeface="Times New Roman"/>
                <a:ea typeface="Calibri"/>
              </a:rPr>
              <a:t>придают выразительность и рекламным слоганам. Создатель рекламного текста часто использует </a:t>
            </a:r>
            <a:r>
              <a:rPr lang="ru-RU" sz="2400" b="1" dirty="0">
                <a:latin typeface="Times New Roman"/>
                <a:ea typeface="Calibri"/>
              </a:rPr>
              <a:t>стереотипный</a:t>
            </a:r>
            <a:r>
              <a:rPr lang="ru-RU" sz="2400" dirty="0">
                <a:latin typeface="Times New Roman"/>
                <a:ea typeface="Calibri"/>
              </a:rPr>
              <a:t> эпитет или ищет </a:t>
            </a:r>
            <a:r>
              <a:rPr lang="ru-RU" sz="2400" b="1" dirty="0">
                <a:latin typeface="Times New Roman"/>
                <a:ea typeface="Calibri"/>
              </a:rPr>
              <a:t>оригинальный</a:t>
            </a:r>
            <a:r>
              <a:rPr lang="ru-RU" sz="2400" dirty="0">
                <a:latin typeface="Times New Roman"/>
                <a:ea typeface="Calibri"/>
              </a:rPr>
              <a:t> эпитет, чтобы подчеркнуть какое-либо свойство предмета.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42348"/>
            <a:ext cx="2390775" cy="22229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887786"/>
            <a:ext cx="3028950" cy="1765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358579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КРАСИВАЯ КОФТОЧКА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4869160"/>
            <a:ext cx="8417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КОФТОЧКА С ОЧАРОВАТЕЛЬНЫМИ</a:t>
            </a:r>
          </a:p>
          <a:p>
            <a:r>
              <a:rPr lang="ru-RU" b="1" i="1" dirty="0" smtClean="0">
                <a:solidFill>
                  <a:schemeClr val="accent1"/>
                </a:solidFill>
              </a:rPr>
              <a:t>                ПУГОВИЦАМИ И МИЛЫМ </a:t>
            </a:r>
          </a:p>
          <a:p>
            <a:r>
              <a:rPr lang="ru-RU" b="1" i="1" dirty="0">
                <a:solidFill>
                  <a:schemeClr val="accent1"/>
                </a:solidFill>
              </a:rPr>
              <a:t> </a:t>
            </a:r>
            <a:r>
              <a:rPr lang="ru-RU" b="1" i="1" dirty="0" smtClean="0">
                <a:solidFill>
                  <a:schemeClr val="accent1"/>
                </a:solidFill>
              </a:rPr>
              <a:t>                          ВОРОТНИКОМ</a:t>
            </a:r>
            <a:endParaRPr lang="ru-RU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27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147248" cy="3456384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Эпитет – один из самых распространённых видов тропов.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Его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изучали многие выдающиеся филологи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Ф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И. Буслаев,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А.А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Потебня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А.Н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Веселовский,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Жирмунский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Б.В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Томашевский.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501008"/>
            <a:ext cx="8147248" cy="297294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настоящее время существует широкое и узкое понимание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эпитета.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 грамматической точки зрения узкое понимание эпитета сводится к эпитету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прилагательному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широком понимании эпитетом может быть и существительное, и прилагательное, и местоимение, и глагольные формы. </a:t>
            </a:r>
          </a:p>
          <a:p>
            <a:pPr marL="0" indent="0">
              <a:buNone/>
            </a:pP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4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24259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смысловом плане узкий взгляд заключается в признании только метафорического эпитета (то есть эпитет – это разновидность метафоры).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В </a:t>
            </a:r>
            <a:r>
              <a:rPr lang="ru-RU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широком плане под эпитетом подразумевается 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подчеркивающее</a:t>
            </a:r>
            <a:r>
              <a:rPr lang="ru-RU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усиливающее характерное качество предмета, существенное для какого-либо контекста, придающее индивидуальную окраску определение.</a:t>
            </a:r>
            <a:br>
              <a:rPr lang="ru-RU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своей работе мы будем придерживаться широкого понимания эпитета.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 flipH="1" flipV="1">
            <a:off x="-684584" y="6381328"/>
            <a:ext cx="144016" cy="4690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57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0"/>
            <a:ext cx="8136904" cy="5805294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показало исследование, эпитеты в рекламе одежды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используются: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для характеристики изделия и его </a:t>
            </a:r>
            <a:r>
              <a:rPr lang="ru-RU" sz="2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деталей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элегантная юбка с оригинальными складками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цвета изделия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(цвета тёмного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шоколада)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ткани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платье из благородной ткани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реже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характеристики</a:t>
            </a:r>
            <a:b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               человека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чудесное платье для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                  обворожительных девушек)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73810" y="6473825"/>
            <a:ext cx="34379" cy="50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4803">
            <a:off x="734689" y="2106754"/>
            <a:ext cx="1958008" cy="2033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1313">
            <a:off x="6360225" y="2312326"/>
            <a:ext cx="2087488" cy="19108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499557"/>
            <a:ext cx="2143125" cy="13504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8033">
            <a:off x="467460" y="4983493"/>
            <a:ext cx="2190750" cy="166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232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417646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Проанализировав примеры, мы выявили, что эпитеты подчёркивают следующие качества одежды: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красота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очаровательное платье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удобство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комфортная юбка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уникальность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исключительная кофточка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соответствие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моде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супертрендовая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модель платья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выражают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общую положительную оценку продукции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замечательное болеро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используются образные эпитеты со значением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«качества человека»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жизнерадостная юбка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472" y="6381750"/>
            <a:ext cx="69056" cy="9207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0596">
            <a:off x="316985" y="4149079"/>
            <a:ext cx="1656184" cy="24761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627" y="4065719"/>
            <a:ext cx="1440160" cy="24904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9480">
            <a:off x="3923928" y="3985965"/>
            <a:ext cx="1459607" cy="25702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0518">
            <a:off x="5868143" y="4042829"/>
            <a:ext cx="1523625" cy="24869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2328">
            <a:off x="7541039" y="4133460"/>
            <a:ext cx="1195958" cy="253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0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387444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показало исследование,  самыми продуктивными оказались три группы эпитетов: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эпитеты, выражающие общую позитивную оценку, </a:t>
            </a:r>
            <a:br>
              <a:rPr lang="ru-RU" sz="2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эпитеты с семантикой «красивый» </a:t>
            </a:r>
            <a:br>
              <a:rPr lang="ru-RU" sz="2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и образные эпитеты с семантикой «качества человека».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 flipV="1">
            <a:off x="-756592" y="7461448"/>
            <a:ext cx="72008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2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270</TotalTime>
  <Words>581</Words>
  <Application>Microsoft Office PowerPoint</Application>
  <PresentationFormat>Экран (4:3)</PresentationFormat>
  <Paragraphs>52</Paragraphs>
  <Slides>19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Эпитеты в рекламном тексте (на материале рекламы одежды)</vt:lpstr>
      <vt:lpstr>Актуальность данной темы очевидна. Современный мир трудно представить  без рекламы. А эпитет - это главная деталь в рекламе одежды. </vt:lpstr>
      <vt:lpstr>Материал исследования составляют 200 примеров использования эпитетов, извлечённых из журналов «Burda», «Bonprix», «WITTinternational» (мода и стиль);   и сайтов интернет-магазинов «Пижама Party.ru»; «Halens».</vt:lpstr>
      <vt:lpstr>Эпитеты  делают речь не только красивой,  но и более информативной. Эпитеты придают выразительность и рекламным слоганам. Создатель рекламного текста часто использует стереотипный эпитет или ищет оригинальный эпитет, чтобы подчеркнуть какое-либо свойство предмета.</vt:lpstr>
      <vt:lpstr>Эпитет – один из самых распространённых видов тропов.          Его изучали многие выдающиеся филологи:                 Ф. И. Буслаев,                  А.А. Потебня,                  А.Н. Веселовский,                  В. М. Жирмунский,                 Б.В. Томашевский.  </vt:lpstr>
      <vt:lpstr>В смысловом плане узкий взгляд заключается в признании только метафорического эпитета (то есть эпитет – это разновидность метафоры).                         В широком плане под эпитетом подразумевается   подчеркивающее, усиливающее характерное качество предмета, существенное для какого-либо контекста, придающее индивидуальную окраску определение.     В своей работе мы будем придерживаться широкого понимания эпитета. </vt:lpstr>
      <vt:lpstr>Как показало исследование, эпитеты в рекламе одежды используются:  для характеристики изделия и его деталей  (элегантная юбка с оригинальными складками)                                        цвета изделия                                      (цвета тёмного                                       шоколада)   ткани (платье из благородной ткани)                                  реже – для характеристики                                  человека  (чудесное платье для                               обворожительных девушек)</vt:lpstr>
      <vt:lpstr>Проанализировав примеры, мы выявили, что эпитеты подчёркивают следующие качества одежды:  красота (очаровательное платье),  удобство (комфортная юбка),  уникальность (исключительная кофточка),  соответствие моде (супертрендовая модель платья); выражают общую положительную оценку продукции (замечательное болеро).  Также используются образные эпитеты со значением «качества человека» (жизнерадостная юбка). </vt:lpstr>
      <vt:lpstr>Как показало исследование,  самыми продуктивными оказались три группы эпитетов:  - эпитеты, выражающие общую позитивную оценку,  - эпитеты с семантикой «красивый»  - и образные эпитеты с семантикой «качества человека». </vt:lpstr>
      <vt:lpstr>Презентация PowerPoint</vt:lpstr>
      <vt:lpstr>Изысканность модели подчёркивается с помощью эпитетов изящный, грациозный, элегантный: Элегантная свободная футболка в стиле «оверсайз» из коллекции RAINBOW («Bonprix», осень 2013).                                                                              роскошный , шикарный                                                   «богатство»                                       Эта роскошная блуза                                              для самых элегантных                                           дам.(«Bonprix», осень 2013).</vt:lpstr>
      <vt:lpstr>Чтобы сформировать положительный эмоциональный отклик у потребителя, создатели рекламы используют слова, имеющие ярко выраженные положительные эмоционально-оценочные значения.         отличный,       замечательный,        первоклассный,        идеальный                Замечательный, удобный комплект для       сна, состоящий из маечки на тонких бретелях и коротких шортиков, изящно украшенных нежным кружевом. (Интернет магазин  «Пижама Party.ru») Отличный вязаный пуловер марки RAINBOW прямого покроя! (Журнал «Bonprix» (осень 2013). </vt:lpstr>
      <vt:lpstr>Эпитеты-жаргонизмы классный, клёвый, крутой. Сфера их функционирования – преимущественно разговорная речь. В рекламе они чаще используются для характеристики молодёжной одежды:  Классная и стильная: футболка марки RAINBOW с принтом, украшенным стразовыми камешками («Bonprix», осень 2013)             Клёвые джинсы на любой случай! («Bonprix», лето 2014). </vt:lpstr>
      <vt:lpstr>Эпитетам с прямым значением противостоят эпитеты с переносным значением, метонимические. Качество человека переходит на предмет одежды. Например: девушка женственная → женственная блузка.           Данные эпитеты описывают свойства человеческого характера или указывают на эмоциональное состояние человека. </vt:lpstr>
      <vt:lpstr>   Эпитеты весёлый, радостный, жизнерадостный характеризуют одежду яркого, светлого цвета.          Этот радостный сарафан для вашего великолепного летнего настроения! (журнал «Burda» №12 (2006))   С жизнерадостной юбкой-солнце  строгая блузка в полоску неожиданно обретает милый девичий шарм! (журнал «Burda» №6 (2008)) </vt:lpstr>
      <vt:lpstr>Значение слова женственный –  «обладающий признаками, качествами, присущими женщине, мягкий, милый, нежный, обаятельный». Этот эпитет отражает стереотипные представления о женщине.           Обворожительное и очень женственное свадебное платье! («Bonprix», осень 2013); Женственное платье на свадьбу для девушек в роли невсты(«Bonprix», весна 2014). </vt:lpstr>
      <vt:lpstr>Таким образом, эпитет – один из важнейших компонентов рекламы одежды, так как он позволяет ярко охарактеризовать продукцию и привлечь внимание покупателя. Красивое платье для очаровательных дам!                 Значит это платье для меня!</vt:lpstr>
      <vt:lpstr>Эпитет является важным, значимым средством характеристики одежды в современной рекламе. Как показало исследование, эпитеты в рекламе одежды  используются для характеристики изделия и его деталей, цвета изделия, реже - для характеристики  человека. При помощи эпитетов реклама становится более красочной и привлекательной для покупателя.        Самыми продуктивными являются эпитеты с ярко выраженной положительной эмоционально-оценочным значением.   Так же эпитеты со значением «красивый». 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Эпитеты в рекламном тексте(на материале рекламы одежды)</dc:title>
  <dc:creator>Настя</dc:creator>
  <cp:lastModifiedBy>Настя</cp:lastModifiedBy>
  <cp:revision>28</cp:revision>
  <dcterms:created xsi:type="dcterms:W3CDTF">2018-02-03T21:09:02Z</dcterms:created>
  <dcterms:modified xsi:type="dcterms:W3CDTF">2018-11-17T01:44:56Z</dcterms:modified>
</cp:coreProperties>
</file>