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59" r:id="rId8"/>
    <p:sldId id="271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68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7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8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8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2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5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3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9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50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95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7DB2-E9F2-43CB-8A42-3C2E3C838D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6674D-9E73-42A0-A716-2FA450D4F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8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29263" y="3695384"/>
            <a:ext cx="4355763" cy="7397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look.com.ua/pic/201210/1920x1200/look.com.ua-49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62" y="0"/>
            <a:ext cx="122425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8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td1.mycdn.me/image?id=857788433994&amp;t=20&amp;plc=WEB&amp;tkn=*vNehgKrdV1bjECMBkC7KAdTz4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85" y="0"/>
            <a:ext cx="1220918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63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1.1zoom.me/big3/486/397192-svet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349" y="0"/>
            <a:ext cx="12255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78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chitalnya.ru/upload3/235/3868145ec599731534bfb92d463ef1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81" y="0"/>
            <a:ext cx="122038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0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opgardentips.net/wp-content/uploads/2016/08/best-vegetables-grown-in-fall-featu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8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.photoclub.by/images/main29/293340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0460" y="0"/>
            <a:ext cx="122624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4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.depositphotos.com/1686467/1401/i/950/depositphotos_14018337-stock-photo-children-playing-in-a-carp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6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torange.biz/photo/34/HD/autumn-leaves-rain-rainy-346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6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51720/6e844f55-dd45-4287-99c1-6df38877591e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7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8</cp:revision>
  <dcterms:created xsi:type="dcterms:W3CDTF">2018-11-07T14:44:04Z</dcterms:created>
  <dcterms:modified xsi:type="dcterms:W3CDTF">2018-11-08T04:53:25Z</dcterms:modified>
</cp:coreProperties>
</file>