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iJWJG2A0S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07704" y="2132856"/>
            <a:ext cx="561662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Презентация (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фотоотчет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/>
              <a:t> на тему: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«Воспоминания о лете»</a:t>
            </a:r>
          </a:p>
          <a:p>
            <a:pPr algn="ctr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Подготовила: воспитатель Бесчастная Э.Б.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ramka-leto.pn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 descr="20180910_10451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5400000">
            <a:off x="287524" y="1520788"/>
            <a:ext cx="5256584" cy="374441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796137" y="980728"/>
            <a:ext cx="334786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Приглашает лето погулять,</a:t>
            </a:r>
          </a:p>
          <a:p>
            <a:r>
              <a:rPr lang="ru-RU" sz="2000" dirty="0" smtClean="0"/>
              <a:t>На площадке детской поиграть</a:t>
            </a:r>
          </a:p>
          <a:p>
            <a:r>
              <a:rPr lang="ru-RU" sz="2000" dirty="0" smtClean="0"/>
              <a:t>В мячик, классики, резинку</a:t>
            </a:r>
          </a:p>
          <a:p>
            <a:r>
              <a:rPr lang="ru-RU" sz="2000" dirty="0" smtClean="0"/>
              <a:t>И поймать в саду пушинку.</a:t>
            </a:r>
            <a:endParaRPr lang="ru-RU"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ramka-leto.pn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 descr="20180903_16101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5400000">
            <a:off x="296525" y="1439779"/>
            <a:ext cx="5400601" cy="405045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724128" y="764704"/>
            <a:ext cx="34198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Надо летом бусы новые одеть,</a:t>
            </a:r>
          </a:p>
          <a:p>
            <a:r>
              <a:rPr lang="ru-RU" sz="2400" dirty="0" smtClean="0"/>
              <a:t>Пофорсить в красивом платье,</a:t>
            </a:r>
          </a:p>
          <a:p>
            <a:r>
              <a:rPr lang="ru-RU" sz="2400" dirty="0" smtClean="0"/>
              <a:t> На скамейке посидеть, </a:t>
            </a:r>
          </a:p>
          <a:p>
            <a:r>
              <a:rPr lang="ru-RU" sz="2400" dirty="0" smtClean="0"/>
              <a:t>Покачать ногой и спеть. </a:t>
            </a:r>
            <a:endParaRPr lang="ru-RU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ramka-leto.pn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 descr="20180910_10493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5400000">
            <a:off x="287524" y="1520788"/>
            <a:ext cx="5472609" cy="410445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940152" y="1124744"/>
            <a:ext cx="320384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Лето к нам вчера вернулось,</a:t>
            </a:r>
          </a:p>
          <a:p>
            <a:r>
              <a:rPr lang="ru-RU" sz="2400" dirty="0" smtClean="0"/>
              <a:t>Ярким солнцем улыбнулось.</a:t>
            </a:r>
          </a:p>
          <a:p>
            <a:r>
              <a:rPr lang="ru-RU" sz="2400" dirty="0" smtClean="0"/>
              <a:t>Принесло цветов полтонны</a:t>
            </a:r>
          </a:p>
          <a:p>
            <a:r>
              <a:rPr lang="ru-RU" sz="2400" dirty="0" smtClean="0"/>
              <a:t>На лужайки и газоны.</a:t>
            </a:r>
            <a:endParaRPr lang="ru-RU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ramka-leto.pn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6" name="Рисунок 5" descr="20180910_10502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5400000">
            <a:off x="278523" y="1457781"/>
            <a:ext cx="5544616" cy="415846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940152" y="980728"/>
            <a:ext cx="319452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Ох, на землю я лечу!</a:t>
            </a:r>
          </a:p>
          <a:p>
            <a:r>
              <a:rPr lang="ru-RU" sz="2400" dirty="0" smtClean="0"/>
              <a:t>Страшно! Снова я хочу</a:t>
            </a:r>
          </a:p>
          <a:p>
            <a:r>
              <a:rPr lang="ru-RU" sz="2400" dirty="0" smtClean="0"/>
              <a:t>Покачаться на качелях,</a:t>
            </a:r>
          </a:p>
          <a:p>
            <a:r>
              <a:rPr lang="ru-RU" sz="2400" dirty="0" smtClean="0"/>
              <a:t>Еле-еле! Еле-еле!</a:t>
            </a:r>
            <a:endParaRPr lang="ru-RU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0180910_10465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 rot="5400000">
            <a:off x="467544" y="1340768"/>
            <a:ext cx="5222709" cy="3917032"/>
          </a:xfrm>
        </p:spPr>
      </p:pic>
      <p:pic>
        <p:nvPicPr>
          <p:cNvPr id="5" name="Рисунок 4" descr="ramka-leto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012160" y="1268760"/>
            <a:ext cx="313184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Мы в песочнице весь день</a:t>
            </a:r>
          </a:p>
          <a:p>
            <a:r>
              <a:rPr lang="ru-RU" sz="2400" dirty="0" smtClean="0"/>
              <a:t>Из песочка стряпаем.</a:t>
            </a:r>
          </a:p>
          <a:p>
            <a:r>
              <a:rPr lang="ru-RU" sz="2400" dirty="0" smtClean="0"/>
              <a:t>Пирожки лепить не лень,</a:t>
            </a:r>
          </a:p>
          <a:p>
            <a:r>
              <a:rPr lang="ru-RU" sz="2400" dirty="0" smtClean="0"/>
              <a:t>Нам для папы с мамою!</a:t>
            </a:r>
            <a:endParaRPr lang="ru-RU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0180910_104550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 rot="5400000">
            <a:off x="462777" y="1489551"/>
            <a:ext cx="5222709" cy="3917032"/>
          </a:xfrm>
        </p:spPr>
      </p:pic>
      <p:pic>
        <p:nvPicPr>
          <p:cNvPr id="5" name="Рисунок 4" descr="ramka-leto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940152" y="836712"/>
            <a:ext cx="320384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Вот беда! Перекладина и прежде</a:t>
            </a:r>
          </a:p>
          <a:p>
            <a:r>
              <a:rPr lang="ru-RU" sz="2400" dirty="0" smtClean="0"/>
              <a:t>Не была покорена,</a:t>
            </a:r>
          </a:p>
          <a:p>
            <a:r>
              <a:rPr lang="ru-RU" sz="2400" dirty="0" smtClean="0"/>
              <a:t>И сегодня нет надежды, </a:t>
            </a:r>
          </a:p>
          <a:p>
            <a:r>
              <a:rPr lang="ru-RU" sz="2400" dirty="0" smtClean="0"/>
              <a:t>Что уступит мне она.</a:t>
            </a:r>
            <a:endParaRPr lang="ru-RU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0180911_08053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71533" y="1484784"/>
            <a:ext cx="4704523" cy="4680520"/>
          </a:xfrm>
        </p:spPr>
      </p:pic>
      <p:pic>
        <p:nvPicPr>
          <p:cNvPr id="5" name="Рисунок 4" descr="ramka-leto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012160" y="1124744"/>
            <a:ext cx="313184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Ой! А где же лето?</a:t>
            </a:r>
          </a:p>
          <a:p>
            <a:r>
              <a:rPr lang="ru-RU" sz="2400" dirty="0" smtClean="0"/>
              <a:t>Мальчики и девочки ждут ответа.</a:t>
            </a:r>
          </a:p>
          <a:p>
            <a:r>
              <a:rPr lang="ru-RU" sz="2400" dirty="0" smtClean="0"/>
              <a:t>Лето, - ласточка считает,-</a:t>
            </a:r>
          </a:p>
          <a:p>
            <a:r>
              <a:rPr lang="ru-RU" sz="2400" dirty="0" smtClean="0"/>
              <a:t>Очень скоро улетает.</a:t>
            </a:r>
            <a:endParaRPr lang="ru-RU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0180717_092433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683568" y="1412776"/>
            <a:ext cx="5472608" cy="4104456"/>
          </a:xfrm>
        </p:spPr>
      </p:pic>
      <p:pic>
        <p:nvPicPr>
          <p:cNvPr id="6" name="Рисунок 5" descr="ramka-leto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23528" y="6021288"/>
            <a:ext cx="82809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Спасибо за внимание!!!!</a:t>
            </a:r>
            <a:endParaRPr lang="ru-RU" sz="4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166</Words>
  <Application>Microsoft Office PowerPoint</Application>
  <PresentationFormat>Экран (4:3)</PresentationFormat>
  <Paragraphs>34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Медичева Н В</dc:creator>
  <cp:lastModifiedBy>александр бесчастный</cp:lastModifiedBy>
  <cp:revision>12</cp:revision>
  <dcterms:created xsi:type="dcterms:W3CDTF">2018-09-16T13:59:57Z</dcterms:created>
  <dcterms:modified xsi:type="dcterms:W3CDTF">2018-11-18T13:45:48Z</dcterms:modified>
</cp:coreProperties>
</file>