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86" r:id="rId16"/>
    <p:sldId id="284" r:id="rId17"/>
    <p:sldId id="275" r:id="rId18"/>
    <p:sldId id="277" r:id="rId19"/>
    <p:sldId id="321" r:id="rId20"/>
    <p:sldId id="323" r:id="rId21"/>
    <p:sldId id="278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3F42-8684-4B16-AC59-2DA92B1D086F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DFB5-BBE1-4087-9E80-F8781160F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3F42-8684-4B16-AC59-2DA92B1D086F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DFB5-BBE1-4087-9E80-F8781160F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3F42-8684-4B16-AC59-2DA92B1D086F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DFB5-BBE1-4087-9E80-F8781160F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3F42-8684-4B16-AC59-2DA92B1D086F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DFB5-BBE1-4087-9E80-F8781160F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3F42-8684-4B16-AC59-2DA92B1D086F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DFB5-BBE1-4087-9E80-F8781160F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3F42-8684-4B16-AC59-2DA92B1D086F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DFB5-BBE1-4087-9E80-F8781160F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3F42-8684-4B16-AC59-2DA92B1D086F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DFB5-BBE1-4087-9E80-F8781160F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3F42-8684-4B16-AC59-2DA92B1D086F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DFB5-BBE1-4087-9E80-F8781160F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3F42-8684-4B16-AC59-2DA92B1D086F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DFB5-BBE1-4087-9E80-F8781160F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3F42-8684-4B16-AC59-2DA92B1D086F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DFB5-BBE1-4087-9E80-F8781160F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3F42-8684-4B16-AC59-2DA92B1D086F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DFB5-BBE1-4087-9E80-F8781160F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73F42-8684-4B16-AC59-2DA92B1D086F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0DFB5-BBE1-4087-9E80-F8781160F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737"/>
            <a:ext cx="7772400" cy="1872207"/>
          </a:xfrm>
        </p:spPr>
        <p:txBody>
          <a:bodyPr/>
          <a:lstStyle/>
          <a:p>
            <a:r>
              <a:rPr lang="ru-RU" b="1" u="sng" dirty="0" smtClean="0">
                <a:solidFill>
                  <a:schemeClr val="accent3">
                    <a:lumMod val="50000"/>
                  </a:schemeClr>
                </a:solidFill>
              </a:rPr>
              <a:t>ПРОЕКТ ПО ОКРУЖАЮЩЕМУ МИРУ </a:t>
            </a:r>
            <a:r>
              <a:rPr lang="ru-RU" b="1" u="sng" smtClean="0">
                <a:solidFill>
                  <a:schemeClr val="accent3">
                    <a:lumMod val="50000"/>
                  </a:schemeClr>
                </a:solidFill>
              </a:rPr>
              <a:t>4 </a:t>
            </a:r>
            <a:r>
              <a:rPr lang="ru-RU" b="1" u="sng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u="sng" dirty="0" smtClean="0">
                <a:solidFill>
                  <a:schemeClr val="accent3">
                    <a:lumMod val="50000"/>
                  </a:schemeClr>
                </a:solidFill>
              </a:rPr>
              <a:t>класс</a:t>
            </a:r>
            <a:endParaRPr lang="ru-RU" b="1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7" y="3071810"/>
            <a:ext cx="6400800" cy="1512168"/>
          </a:xfrm>
        </p:spPr>
        <p:txBody>
          <a:bodyPr>
            <a:normAutofit/>
          </a:bodyPr>
          <a:lstStyle/>
          <a:p>
            <a:r>
              <a:rPr lang="ru-RU" sz="8000" b="1" i="1" u="sng" dirty="0" smtClean="0">
                <a:solidFill>
                  <a:srgbClr val="FF0000"/>
                </a:solidFill>
              </a:rPr>
              <a:t>ЖИЗНЬ ЛЕСА</a:t>
            </a:r>
            <a:endParaRPr lang="ru-RU" sz="8000" b="1" i="1" u="sng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4725144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Учитель: </a:t>
            </a:r>
            <a:r>
              <a:rPr lang="ru-RU" sz="3600" b="1" dirty="0" smtClean="0">
                <a:solidFill>
                  <a:srgbClr val="00B050"/>
                </a:solidFill>
              </a:rPr>
              <a:t>ПУШКИНА  </a:t>
            </a:r>
          </a:p>
          <a:p>
            <a:pPr algn="ctr"/>
            <a:endParaRPr lang="ru-RU" sz="3600" b="1" dirty="0" smtClean="0">
              <a:solidFill>
                <a:srgbClr val="00B05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 ВАЛЕНТИНА   НИКИТИЧНА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Проведение урока внеклассного чтения на тему « Лес - наш лучший друг»,на котором учащиеся познакомились с произведениями писателей: А. </a:t>
            </a:r>
            <a:r>
              <a:rPr lang="ru-RU" dirty="0" err="1"/>
              <a:t>Онегова</a:t>
            </a:r>
            <a:r>
              <a:rPr lang="ru-RU" dirty="0"/>
              <a:t> «Хохлатка»,  Г. </a:t>
            </a:r>
            <a:r>
              <a:rPr lang="ru-RU" dirty="0" err="1"/>
              <a:t>Скребицкого</a:t>
            </a:r>
            <a:r>
              <a:rPr lang="ru-RU" dirty="0"/>
              <a:t> «На лесной поляне», М. Пришвина «Птицы под снегом» о лесе. В ходе беседы выяснилось, что человек не всегда справедлив по отношению к нашему общему другу. Отслеживая экологические проблемы леса, учащиеся наметили пути их решения. Один из них – создание книги и выпуск стенгазеты о лесе. Так проблема преобразовалась в цель их деятельности. В результате учащиеся получили домашнее задание рассказать родителям о создании книги, посоветоваться, какой материал она может содержать и подобрать материал для стенгазеты.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2-й этап. ПЛАНИРОВАНИЕ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Сбор </a:t>
            </a:r>
            <a:r>
              <a:rPr lang="ru-RU" dirty="0"/>
              <a:t>идей и предложений о выпуске книги.</a:t>
            </a:r>
          </a:p>
          <a:p>
            <a:r>
              <a:rPr lang="ru-RU" dirty="0"/>
              <a:t>             В результате обсуждения сформировались три группы для проведения исследования и сбора информации:</a:t>
            </a:r>
          </a:p>
          <a:p>
            <a:r>
              <a:rPr lang="ru-RU" dirty="0"/>
              <a:t>- группа для сбора информации о животном мире (иллюстрации, интересные факты);</a:t>
            </a:r>
          </a:p>
          <a:p>
            <a:r>
              <a:rPr lang="ru-RU" dirty="0"/>
              <a:t>- группа для сбора информации о растительном мире (иллюстрации, интересные фаты);</a:t>
            </a:r>
          </a:p>
          <a:p>
            <a:r>
              <a:rPr lang="ru-RU" dirty="0"/>
              <a:t>- группа для сбора информации об охране леса.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ОБСУЖДЕНИЕ СОБРАННОГО МАТЕРИАЛА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1-ая </a:t>
            </a:r>
            <a:r>
              <a:rPr lang="ru-RU" dirty="0"/>
              <a:t>группа рассказала о животных и пришла к выводу: поместить в книгу заметки о животных, иллюстрации, используя собранный материал.   </a:t>
            </a:r>
          </a:p>
          <a:p>
            <a:r>
              <a:rPr lang="ru-RU" dirty="0"/>
              <a:t>             2-ая группа рассказала о растениях и предложила поместить в книгу свой материал о растениях.</a:t>
            </a:r>
          </a:p>
          <a:p>
            <a:r>
              <a:rPr lang="ru-RU" dirty="0"/>
              <a:t>             3-я группа рассказала о причинах возникновения пожаров и других бедствий в лесу, а также о его защите и охране.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САМОСТОЯТЕЛЬНАЯ РАБОТА ГРУПП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/>
              <a:t>Учащиеся </a:t>
            </a:r>
            <a:r>
              <a:rPr lang="ru-RU" dirty="0"/>
              <a:t>получили домашнее задание – доделать свои работы и подготовиться к презентации.</a:t>
            </a:r>
          </a:p>
          <a:p>
            <a:endParaRPr lang="ru-RU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3-ий этап. ЗАЩИТА РЕЗУЛЬТАТОВ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Каждая </a:t>
            </a:r>
            <a:r>
              <a:rPr lang="ru-RU" dirty="0"/>
              <a:t>группа озвучила свои </a:t>
            </a:r>
            <a:r>
              <a:rPr lang="ru-RU" dirty="0" smtClean="0"/>
              <a:t>результаты</a:t>
            </a:r>
          </a:p>
          <a:p>
            <a:r>
              <a:rPr lang="ru-RU" b="1" u="sng" dirty="0" smtClean="0">
                <a:solidFill>
                  <a:srgbClr val="FF0000"/>
                </a:solidFill>
              </a:rPr>
              <a:t>Свой материал показала 1-ая группа о животных.</a:t>
            </a:r>
            <a:endParaRPr lang="ru-RU" dirty="0" smtClean="0"/>
          </a:p>
          <a:p>
            <a:r>
              <a:rPr lang="ru-RU" dirty="0" smtClean="0"/>
              <a:t>.</a:t>
            </a:r>
            <a:r>
              <a:rPr lang="ru-RU" b="1" dirty="0" smtClean="0"/>
              <a:t> </a:t>
            </a:r>
            <a:r>
              <a:rPr lang="ru-RU" b="1" u="sng" dirty="0" smtClean="0">
                <a:solidFill>
                  <a:srgbClr val="FF0000"/>
                </a:solidFill>
              </a:rPr>
              <a:t>У 2-ой группы была подготовлена информация о растениях.</a:t>
            </a:r>
          </a:p>
          <a:p>
            <a:r>
              <a:rPr lang="ru-RU" b="1" u="sng" dirty="0" smtClean="0">
                <a:solidFill>
                  <a:srgbClr val="FF0000"/>
                </a:solidFill>
              </a:rPr>
              <a:t>3 группа рассказала об охране леса.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b="1" u="sng" dirty="0" smtClean="0">
              <a:solidFill>
                <a:srgbClr val="FF0000"/>
              </a:solidFill>
            </a:endParaRPr>
          </a:p>
          <a:p>
            <a:endParaRPr lang="ru-RU" b="1" u="sng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НАША КНИГА</a:t>
            </a:r>
            <a:endParaRPr lang="ru-RU" b="1" u="sng" dirty="0">
              <a:solidFill>
                <a:srgbClr val="FF0000"/>
              </a:solidFill>
            </a:endParaRPr>
          </a:p>
        </p:txBody>
      </p:sp>
      <p:pic>
        <p:nvPicPr>
          <p:cNvPr id="5122" name="Picture 2" descr="G:\23 января2112\SDC105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556792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НАША СТЕНГАЗЕТА</a:t>
            </a:r>
            <a:endParaRPr lang="ru-RU" b="1" u="sng" dirty="0">
              <a:solidFill>
                <a:srgbClr val="FF0000"/>
              </a:solidFill>
            </a:endParaRPr>
          </a:p>
        </p:txBody>
      </p:sp>
      <p:pic>
        <p:nvPicPr>
          <p:cNvPr id="2050" name="Picture 2" descr="G:\Стенгазета\SDC104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4694" y="1600202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4-ый этап. РЕФЛЕКСИЯ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Группы </a:t>
            </a:r>
            <a:r>
              <a:rPr lang="ru-RU" dirty="0"/>
              <a:t>оценили работу каждого участника. Учитель оценивал работу групп в целом. К подготовке своего материала ребята подошли творчески. Раскрыли тему своего задания. Был представлен интересный познавательный материал, в котором есть соответствие содержания и иллюстрированного материала. И вместе с созданием книги, оформили стенгазету «Жизнь леса». В стенгазете поместили интересные заметки о лесе и иллюстрации к ним.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5-ый этап. Показ </a:t>
            </a:r>
            <a:r>
              <a:rPr lang="ru-RU" b="1" u="sng" dirty="0" err="1" smtClean="0">
                <a:solidFill>
                  <a:srgbClr val="FF0000"/>
                </a:solidFill>
              </a:rPr>
              <a:t>проекта.Проект</a:t>
            </a:r>
            <a:r>
              <a:rPr lang="ru-RU" b="1" u="sng" dirty="0" smtClean="0">
                <a:solidFill>
                  <a:srgbClr val="FF0000"/>
                </a:solidFill>
              </a:rPr>
              <a:t> был показан учащимся 3 «а» класса</a:t>
            </a:r>
            <a:endParaRPr lang="ru-RU" b="1" u="sng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SDC10409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814255" y="2086338"/>
            <a:ext cx="5515495" cy="3553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ПОКАЗ ПРОЕКТА РОДИТЕЛЯМ</a:t>
            </a:r>
            <a:endParaRPr lang="ru-RU" b="1" u="sng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Изображение 11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85853" y="1600201"/>
            <a:ext cx="685804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ЦЕЛЬ ПРОЕКТА: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повышение </a:t>
            </a:r>
            <a:r>
              <a:rPr lang="ru-RU" dirty="0"/>
              <a:t>экологической грамотности учащихся через формирование представлений о роли леса в жизни человека и природы.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ОТЗЫВ РОДИТЕЛЕЙ О ПРОЕКТЕ</a:t>
            </a:r>
            <a:endParaRPr lang="ru-RU" b="1" u="sng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Изображение 12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75656" y="1484784"/>
            <a:ext cx="6716684" cy="4526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6-ой этап. ИТОГ ПРОЕКТА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Учащиеся </a:t>
            </a:r>
            <a:r>
              <a:rPr lang="ru-RU" dirty="0"/>
              <a:t>познакомились с особенностями растительного и животного мира лесов, постарались понять экологические проблемы леса, проявили познавательный интерес и активность при создании книги и стенгазеты, учились публично выступать и представлять свой творческий продукт. Их работа оценена положительно.</a:t>
            </a:r>
          </a:p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ru-RU" sz="5400" b="1" i="1" u="sng" dirty="0" smtClean="0">
                <a:solidFill>
                  <a:srgbClr val="FF0000"/>
                </a:solidFill>
              </a:rPr>
              <a:t>СПАСИБО ЗА ВНИМАНИЕ</a:t>
            </a:r>
            <a:endParaRPr lang="ru-RU" sz="5400" b="1" i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ЗАДАЧИ ПРОЕКТА: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познакомить </a:t>
            </a:r>
            <a:r>
              <a:rPr lang="ru-RU" dirty="0"/>
              <a:t>с особенностями растительного и животного мира лесов;</a:t>
            </a:r>
          </a:p>
          <a:p>
            <a:r>
              <a:rPr lang="ru-RU" dirty="0"/>
              <a:t> выявить экологические проблемы леса, которые возникли по вине человека; </a:t>
            </a:r>
          </a:p>
          <a:p>
            <a:r>
              <a:rPr lang="ru-RU" dirty="0"/>
              <a:t>учить применять знания в новых условиях при создании творческого продукта – книги о жизни леса;</a:t>
            </a:r>
          </a:p>
          <a:p>
            <a:r>
              <a:rPr lang="ru-RU" dirty="0"/>
              <a:t>развивать умение распознавать проблему и преобразовывать её в цель собственной деятельности;</a:t>
            </a:r>
          </a:p>
          <a:p>
            <a:r>
              <a:rPr lang="ru-RU" dirty="0"/>
              <a:t> развивать познавательный интерес и активность, умение работать с литературой; </a:t>
            </a:r>
          </a:p>
          <a:p>
            <a:r>
              <a:rPr lang="ru-RU" dirty="0"/>
              <a:t>формировать навыки исследовательской деятельности;</a:t>
            </a:r>
          </a:p>
          <a:p>
            <a:r>
              <a:rPr lang="ru-RU" dirty="0"/>
              <a:t>учить публично выступать и представлять свой творческий продукт.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700" b="1" u="sng" dirty="0" smtClean="0">
                <a:solidFill>
                  <a:srgbClr val="FF0000"/>
                </a:solidFill>
              </a:rPr>
              <a:t>УЧАЩИЕСЯ 4 «В» КЛАССА МОУ СОШ № 6 г. ПУШКИНО МОСКОВСКОЙ ОБЛАСТИ. </a:t>
            </a:r>
            <a:endParaRPr lang="ru-RU" sz="27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SDC10391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02279" y="1635372"/>
            <a:ext cx="5939444" cy="44556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u="sng" dirty="0">
                <a:solidFill>
                  <a:srgbClr val="FF0000"/>
                </a:solidFill>
              </a:rPr>
              <a:t>ВРЕМЯ РАБОТЫ НАД ПРОЕКТОМ:</a:t>
            </a:r>
            <a:r>
              <a:rPr lang="ru-RU" dirty="0">
                <a:solidFill>
                  <a:srgbClr val="FF0000"/>
                </a:solidFill>
              </a:rPr>
              <a:t>  </a:t>
            </a:r>
            <a:r>
              <a:rPr lang="ru-RU" dirty="0"/>
              <a:t>ноябрь, декабрь.</a:t>
            </a:r>
          </a:p>
          <a:p>
            <a:r>
              <a:rPr lang="ru-RU" u="sng" dirty="0">
                <a:solidFill>
                  <a:srgbClr val="FF0000"/>
                </a:solidFill>
              </a:rPr>
              <a:t>ПРОЕКТ ОХВАТЫВАЕТ СЛЕДУЮЩИЕ УЧЕБНЫЕ ТЕМЫ ПО ОКРУЖАЮЩЕМУ МИРУ:</a:t>
            </a:r>
            <a:r>
              <a:rPr lang="ru-RU" dirty="0">
                <a:solidFill>
                  <a:srgbClr val="FF0000"/>
                </a:solidFill>
              </a:rPr>
              <a:t>  </a:t>
            </a:r>
            <a:r>
              <a:rPr lang="ru-RU" dirty="0"/>
              <a:t>«Леса России»; «Лес и человек»; «Жизнь леса».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u="sng" dirty="0">
                <a:solidFill>
                  <a:srgbClr val="FF0000"/>
                </a:solidFill>
              </a:rPr>
              <a:t>САМОСТОЯТЕЛЬНАЯ ДЕЯТЕЛЬНОСТЬ УЧАЩИХСЯ</a:t>
            </a:r>
            <a:r>
              <a:rPr lang="ru-RU" u="sng" dirty="0"/>
              <a:t>:  </a:t>
            </a:r>
            <a:r>
              <a:rPr lang="ru-RU" dirty="0"/>
              <a:t>работа с источниками литературы, </a:t>
            </a:r>
          </a:p>
          <a:p>
            <a:r>
              <a:rPr lang="ru-RU" dirty="0"/>
              <a:t>поиск информационного и иллюстрированного материала,</a:t>
            </a:r>
          </a:p>
          <a:p>
            <a:r>
              <a:rPr lang="ru-RU" dirty="0"/>
              <a:t> рассматривание иллюстраций,</a:t>
            </a:r>
          </a:p>
          <a:p>
            <a:r>
              <a:rPr lang="ru-RU" dirty="0"/>
              <a:t> подбор к тексту иллюстраций,</a:t>
            </a:r>
          </a:p>
          <a:p>
            <a:r>
              <a:rPr lang="ru-RU" dirty="0"/>
              <a:t>подбор иллюстраций и теста для стенгазеты «Жизнь леса».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РОЛЬ УЧИТЕЛЯ: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создать </a:t>
            </a:r>
            <a:r>
              <a:rPr lang="ru-RU" dirty="0"/>
              <a:t>условия для развития познавательных и творческих способностей учащихся,</a:t>
            </a:r>
          </a:p>
          <a:p>
            <a:r>
              <a:rPr lang="ru-RU" dirty="0"/>
              <a:t>сопровождать их в процессе проектной деятельности,</a:t>
            </a:r>
          </a:p>
          <a:p>
            <a:r>
              <a:rPr lang="ru-RU" dirty="0"/>
              <a:t>обучать взаимодействию друг с другом, с учителем. 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ПРОГНОЗИРУЕМЫЙ РЕЗУЛЬТАТ: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создание</a:t>
            </a:r>
            <a:r>
              <a:rPr lang="ru-RU" u="sng" dirty="0" smtClean="0"/>
              <a:t> </a:t>
            </a:r>
            <a:r>
              <a:rPr lang="ru-RU" dirty="0"/>
              <a:t>книги «Жизнь леса»,</a:t>
            </a:r>
          </a:p>
          <a:p>
            <a:r>
              <a:rPr lang="ru-RU" dirty="0"/>
              <a:t>создание стенгазеты «Жизнь леса», </a:t>
            </a:r>
          </a:p>
          <a:p>
            <a:r>
              <a:rPr lang="ru-RU" dirty="0"/>
              <a:t>формирование исследовательских и  творческих форм мышления,</a:t>
            </a:r>
          </a:p>
          <a:p>
            <a:r>
              <a:rPr lang="ru-RU" dirty="0"/>
              <a:t> развитие познавательных способностей,</a:t>
            </a:r>
          </a:p>
          <a:p>
            <a:r>
              <a:rPr lang="ru-RU" dirty="0"/>
              <a:t> навыков самостоятельной деятельности,</a:t>
            </a:r>
          </a:p>
          <a:p>
            <a:r>
              <a:rPr lang="ru-RU" dirty="0"/>
              <a:t> умение публично выступать и представлять проект.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ОПИСАНИЕ ПРОЕКТА</a:t>
            </a:r>
            <a:br>
              <a:rPr lang="ru-RU" b="1" u="sng" dirty="0" smtClean="0">
                <a:solidFill>
                  <a:srgbClr val="FF0000"/>
                </a:solidFill>
              </a:rPr>
            </a:br>
            <a:r>
              <a:rPr lang="ru-RU" b="1" u="sng" dirty="0" smtClean="0">
                <a:solidFill>
                  <a:srgbClr val="FF0000"/>
                </a:solidFill>
              </a:rPr>
              <a:t>1-ый этап. ПОДГОТОВКА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Лекционная </a:t>
            </a:r>
            <a:r>
              <a:rPr lang="ru-RU" dirty="0"/>
              <a:t>беседа сотрудника Правдинского лесхоз техникума Голикова Романа Геннадьевича, цель которой - знакомство с растительным и животным миром Подмосковья и его охраной.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/>
              <a:t>Написание сочинения «Жизнь леса», по прослушанной беседе с целью понимания, что лес нуждается в нашей охране.</a:t>
            </a:r>
          </a:p>
          <a:p>
            <a:pPr lvl="0"/>
            <a:r>
              <a:rPr lang="ru-RU" dirty="0"/>
              <a:t>Проведение классного часа на тему «В гости к Мудрой книге», цель которого – знакомство с историей происхождения книги и её составными частями (данные знания пригодились учащимся при оформлении книги).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764</Words>
  <Application>Microsoft Office PowerPoint</Application>
  <PresentationFormat>Экран (4:3)</PresentationFormat>
  <Paragraphs>76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ПРОЕКТ ПО ОКРУЖАЮЩЕМУ МИРУ 4  класс</vt:lpstr>
      <vt:lpstr>ЦЕЛЬ ПРОЕКТА:</vt:lpstr>
      <vt:lpstr>ЗАДАЧИ ПРОЕКТА:</vt:lpstr>
      <vt:lpstr> УЧАЩИЕСЯ 4 «В» КЛАССА МОУ СОШ № 6 г. ПУШКИНО МОСКОВСКОЙ ОБЛАСТИ. </vt:lpstr>
      <vt:lpstr>Презентация PowerPoint</vt:lpstr>
      <vt:lpstr>РОЛЬ УЧИТЕЛЯ:</vt:lpstr>
      <vt:lpstr>ПРОГНОЗИРУЕМЫЙ РЕЗУЛЬТАТ:</vt:lpstr>
      <vt:lpstr>ОПИСАНИЕ ПРОЕКТА 1-ый этап. ПОДГОТОВКА</vt:lpstr>
      <vt:lpstr>Презентация PowerPoint</vt:lpstr>
      <vt:lpstr>Презентация PowerPoint</vt:lpstr>
      <vt:lpstr>2-й этап. ПЛАНИРОВАНИЕ</vt:lpstr>
      <vt:lpstr>ОБСУЖДЕНИЕ СОБРАННОГО МАТЕРИАЛА</vt:lpstr>
      <vt:lpstr>САМОСТОЯТЕЛЬНАЯ РАБОТА ГРУПП</vt:lpstr>
      <vt:lpstr>3-ий этап. ЗАЩИТА РЕЗУЛЬТАТОВ</vt:lpstr>
      <vt:lpstr>НАША КНИГА</vt:lpstr>
      <vt:lpstr>НАША СТЕНГАЗЕТА</vt:lpstr>
      <vt:lpstr>4-ый этап. РЕФЛЕКСИЯ</vt:lpstr>
      <vt:lpstr>5-ый этап. Показ проекта.Проект был показан учащимся 3 «а» класса</vt:lpstr>
      <vt:lpstr>ПОКАЗ ПРОЕКТА РОДИТЕЛЯМ</vt:lpstr>
      <vt:lpstr>ОТЗЫВ РОДИТЕЛЕЙ О ПРОЕКТЕ</vt:lpstr>
      <vt:lpstr>6-ой этап. ИТОГ ПРОЕКТА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ОКРУЖАЮЩЕМУ МИРУ 4 «в» класс</dc:title>
  <dc:creator>Admin</dc:creator>
  <cp:lastModifiedBy>Ельдигино</cp:lastModifiedBy>
  <cp:revision>44</cp:revision>
  <dcterms:created xsi:type="dcterms:W3CDTF">2011-12-20T18:12:09Z</dcterms:created>
  <dcterms:modified xsi:type="dcterms:W3CDTF">2018-11-18T12:50:13Z</dcterms:modified>
</cp:coreProperties>
</file>