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65" r:id="rId3"/>
    <p:sldId id="256" r:id="rId4"/>
    <p:sldId id="259" r:id="rId5"/>
    <p:sldId id="264" r:id="rId6"/>
    <p:sldId id="258" r:id="rId7"/>
    <p:sldId id="257" r:id="rId8"/>
    <p:sldId id="260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802" y="-9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436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35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7269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0023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7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9588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5480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052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057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7346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330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954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 обществознание (включая экономику и право):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познание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истории: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Егорычева Анастасия Александровна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7141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ира\Desktop\Конкурс педагогического мастерства\урок Егорычевой Социальное познание\иллюстрац\Uch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1" y="-6749"/>
            <a:ext cx="5845193" cy="6864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ира\Desktop\Конкурс педагогического мастерства\урок Егорычевой Социальное познание\иллюстрац\b1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60648"/>
            <a:ext cx="347429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ира\Desktop\Конкурс педагогического мастерства\урок Егорычевой Социальное познание\иллюстрац\12011583370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150" y="116632"/>
            <a:ext cx="29908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27168" cy="6084912"/>
          </a:xfrm>
        </p:spPr>
        <p:txBody>
          <a:bodyPr>
            <a:normAutofit/>
          </a:bodyPr>
          <a:lstStyle/>
          <a:p>
            <a:r>
              <a:rPr lang="ru-RU" sz="5500" b="1" u="sng" dirty="0" smtClean="0">
                <a:solidFill>
                  <a:srgbClr val="FF0000"/>
                </a:solidFill>
              </a:rPr>
              <a:t>Познание</a:t>
            </a:r>
            <a:r>
              <a:rPr lang="ru-RU" sz="5500" b="1" dirty="0" smtClean="0">
                <a:solidFill>
                  <a:srgbClr val="FF0000"/>
                </a:solidFill>
              </a:rPr>
              <a:t> – т.е. активная деятельность людей, направленная на получение и углубление знаний</a:t>
            </a:r>
            <a:r>
              <a:rPr lang="ru-RU" sz="4400" b="1" dirty="0" smtClean="0">
                <a:solidFill>
                  <a:srgbClr val="FF0000"/>
                </a:solidFill>
              </a:rPr>
              <a:t/>
            </a:r>
            <a:br>
              <a:rPr lang="ru-RU" sz="4400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645333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  <a:b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  <a:t>                                                          </a:t>
            </a:r>
            <a:b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  <a:t>\</a:t>
            </a:r>
            <a:b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700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17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700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17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b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700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17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 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                    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 </a:t>
            </a: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                       КЛАССИЧЕСКАЯ </a:t>
            </a:r>
            <a:r>
              <a:rPr lang="ru-RU" sz="2800" b="1" dirty="0">
                <a:solidFill>
                  <a:srgbClr val="FF0000"/>
                </a:solidFill>
              </a:rPr>
              <a:t>СХЕМА ПОЗНАНИЯ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Субъект </a:t>
            </a:r>
            <a:r>
              <a:rPr lang="ru-RU" sz="2800" b="1" dirty="0" smtClean="0">
                <a:solidFill>
                  <a:srgbClr val="FF0000"/>
                </a:solidFill>
              </a:rPr>
              <a:t> познания ______Объект  познания </a:t>
            </a: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                                         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                                                                                                                                                                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 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                                                  Средства познания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988840"/>
            <a:ext cx="309634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6419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Лира\Desktop\Конкурс педагогического мастерства\урок Егорычевой Социальное познание\иллюстрац\photo138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3429024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/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sz="6600" b="1" smtClean="0">
                <a:solidFill>
                  <a:srgbClr val="FF0000"/>
                </a:solidFill>
              </a:rPr>
              <a:t>Социальное познание, </a:t>
            </a:r>
            <a:r>
              <a:rPr lang="ru-RU" sz="6600" b="1" dirty="0" smtClean="0">
                <a:solidFill>
                  <a:srgbClr val="FF0000"/>
                </a:solidFill>
              </a:rPr>
              <a:t>его роль в жизни человека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152400"/>
            <a:ext cx="5904656" cy="6062682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СОЦИАЛЬНОЕ ПОЗНАНИЕ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ключевые слова: </a:t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- </a:t>
            </a:r>
            <a:r>
              <a:rPr lang="ru-RU" dirty="0" smtClean="0">
                <a:solidFill>
                  <a:srgbClr val="002060"/>
                </a:solidFill>
              </a:rPr>
              <a:t>процесс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 знание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 общество (социум )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 человек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2419344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Социальное познание, его роль в жизни человека: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3929066"/>
            <a:ext cx="78581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tx2">
                    <a:lumMod val="25000"/>
                  </a:schemeClr>
                </a:solidFill>
              </a:rPr>
              <a:t>прошлое и настоящее</a:t>
            </a:r>
            <a:endParaRPr lang="ru-RU" sz="6600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">
      <a:dk1>
        <a:srgbClr val="481A1C"/>
      </a:dk1>
      <a:lt1>
        <a:srgbClr val="DCEBEF"/>
      </a:lt1>
      <a:dk2>
        <a:srgbClr val="00B0F0"/>
      </a:dk2>
      <a:lt2>
        <a:srgbClr val="E8B7B7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152</TotalTime>
  <Words>37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Бумажная</vt:lpstr>
      <vt:lpstr>Тема Office</vt:lpstr>
      <vt:lpstr>Тема урока обществознание (включая экономику и право):   Социальное познание  преподаватель истории:  Егорычева Анастасия Александровна </vt:lpstr>
      <vt:lpstr>Презентация PowerPoint</vt:lpstr>
      <vt:lpstr>Познание – т.е. активная деятельность людей, направленная на получение и углубление знаний </vt:lpstr>
      <vt:lpstr>                                                              \                                                          КЛАССИЧЕСКАЯ СХЕМА ПОЗНАНИЯ    Субъект  познания ______Объект  познания                                                                                                                                                                                                                                                                       Средства познания   </vt:lpstr>
      <vt:lpstr>Презентация PowerPoint</vt:lpstr>
      <vt:lpstr> Социальное познание, его роль в жизни человека</vt:lpstr>
      <vt:lpstr>СОЦИАЛЬНОЕ ПОЗНАНИЕ  ключевые слова:   - процесс - знание - общество (социум ) - человек</vt:lpstr>
      <vt:lpstr>Социальное познание, его роль в жизни человека: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GE70</cp:lastModifiedBy>
  <cp:revision>22</cp:revision>
  <dcterms:modified xsi:type="dcterms:W3CDTF">2018-11-18T09:01:46Z</dcterms:modified>
</cp:coreProperties>
</file>