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6" r:id="rId4"/>
    <p:sldId id="258" r:id="rId5"/>
    <p:sldId id="259" r:id="rId6"/>
    <p:sldId id="263" r:id="rId7"/>
    <p:sldId id="264" r:id="rId8"/>
    <p:sldId id="265" r:id="rId9"/>
    <p:sldId id="267" r:id="rId10"/>
    <p:sldId id="261" r:id="rId11"/>
    <p:sldId id="260" r:id="rId12"/>
    <p:sldId id="268" r:id="rId13"/>
    <p:sldId id="269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5A2A0-0294-4A24-A40F-709A40CAD8F7}" type="datetimeFigureOut">
              <a:rPr lang="ru-RU" smtClean="0"/>
              <a:pPr/>
              <a:t>18.11.2018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846752-78E2-4CB6-8166-57612C855AF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  <p:transition spd="slow">
    <p:wedg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5A2A0-0294-4A24-A40F-709A40CAD8F7}" type="datetimeFigureOut">
              <a:rPr lang="ru-RU" smtClean="0"/>
              <a:pPr/>
              <a:t>18.11.2018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846752-78E2-4CB6-8166-57612C855A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5A2A0-0294-4A24-A40F-709A40CAD8F7}" type="datetimeFigureOut">
              <a:rPr lang="ru-RU" smtClean="0"/>
              <a:pPr/>
              <a:t>18.11.2018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846752-78E2-4CB6-8166-57612C855A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5A2A0-0294-4A24-A40F-709A40CAD8F7}" type="datetimeFigureOut">
              <a:rPr lang="ru-RU" smtClean="0"/>
              <a:pPr/>
              <a:t>18.11.2018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846752-78E2-4CB6-8166-57612C855A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5A2A0-0294-4A24-A40F-709A40CAD8F7}" type="datetimeFigureOut">
              <a:rPr lang="ru-RU" smtClean="0"/>
              <a:pPr/>
              <a:t>18.11.2018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86846752-78E2-4CB6-8166-57612C855A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wedg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5A2A0-0294-4A24-A40F-709A40CAD8F7}" type="datetimeFigureOut">
              <a:rPr lang="ru-RU" smtClean="0"/>
              <a:pPr/>
              <a:t>18.11.2018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846752-78E2-4CB6-8166-57612C855A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5A2A0-0294-4A24-A40F-709A40CAD8F7}" type="datetimeFigureOut">
              <a:rPr lang="ru-RU" smtClean="0"/>
              <a:pPr/>
              <a:t>18.11.2018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846752-78E2-4CB6-8166-57612C855A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5A2A0-0294-4A24-A40F-709A40CAD8F7}" type="datetimeFigureOut">
              <a:rPr lang="ru-RU" smtClean="0"/>
              <a:pPr/>
              <a:t>18.11.2018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846752-78E2-4CB6-8166-57612C855A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5A2A0-0294-4A24-A40F-709A40CAD8F7}" type="datetimeFigureOut">
              <a:rPr lang="ru-RU" smtClean="0"/>
              <a:pPr/>
              <a:t>18.11.2018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846752-78E2-4CB6-8166-57612C855A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5A2A0-0294-4A24-A40F-709A40CAD8F7}" type="datetimeFigureOut">
              <a:rPr lang="ru-RU" smtClean="0"/>
              <a:pPr/>
              <a:t>18.11.2018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846752-78E2-4CB6-8166-57612C855A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5A2A0-0294-4A24-A40F-709A40CAD8F7}" type="datetimeFigureOut">
              <a:rPr lang="ru-RU" smtClean="0"/>
              <a:pPr/>
              <a:t>18.11.2018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846752-78E2-4CB6-8166-57612C855A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815A2A0-0294-4A24-A40F-709A40CAD8F7}" type="datetimeFigureOut">
              <a:rPr lang="ru-RU" smtClean="0"/>
              <a:pPr/>
              <a:t>18.11.2018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86846752-78E2-4CB6-8166-57612C855AF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slow">
    <p:wedge/>
  </p:transition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2030" y="548680"/>
            <a:ext cx="8229600" cy="792088"/>
          </a:xfrm>
        </p:spPr>
        <p:txBody>
          <a:bodyPr/>
          <a:lstStyle/>
          <a:p>
            <a:r>
              <a:rPr lang="ru-RU" i="1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Толерантность!</a:t>
            </a:r>
            <a:endParaRPr lang="ru-RU" i="1" dirty="0">
              <a:solidFill>
                <a:schemeClr val="accent6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1934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38250" y="1412776"/>
            <a:ext cx="6667500" cy="482453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796136" y="6309320"/>
            <a:ext cx="30963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solidFill>
                  <a:schemeClr val="bg1"/>
                </a:solidFill>
              </a:rPr>
              <a:t>Автор: Воспитатель «МАДОУ  «ДС «</a:t>
            </a:r>
            <a:r>
              <a:rPr lang="ru-RU" sz="1400" dirty="0" err="1" smtClean="0">
                <a:solidFill>
                  <a:schemeClr val="bg1"/>
                </a:solidFill>
              </a:rPr>
              <a:t>Гусельки</a:t>
            </a:r>
            <a:r>
              <a:rPr lang="ru-RU" sz="1400" dirty="0" smtClean="0">
                <a:solidFill>
                  <a:schemeClr val="bg1"/>
                </a:solidFill>
              </a:rPr>
              <a:t>» Мухина О.Б.</a:t>
            </a:r>
            <a:endParaRPr lang="ru-RU" sz="1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10474750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t="1852" b="1852"/>
          <a:stretch>
            <a:fillRect/>
          </a:stretch>
        </p:blipFill>
        <p:spPr>
          <a:xfrm>
            <a:off x="1043608" y="548680"/>
            <a:ext cx="7344816" cy="561662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slide_15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t="1852" b="1852"/>
          <a:stretch>
            <a:fillRect/>
          </a:stretch>
        </p:blipFill>
        <p:spPr>
          <a:xfrm>
            <a:off x="1187624" y="620688"/>
            <a:ext cx="6840760" cy="5544616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img17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t="1852" b="1852"/>
          <a:stretch>
            <a:fillRect/>
          </a:stretch>
        </p:blipFill>
        <p:spPr>
          <a:xfrm>
            <a:off x="1115616" y="620688"/>
            <a:ext cx="7056784" cy="547260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slide_10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t="1852" b="1852"/>
          <a:stretch>
            <a:fillRect/>
          </a:stretch>
        </p:blipFill>
        <p:spPr>
          <a:xfrm>
            <a:off x="899592" y="548680"/>
            <a:ext cx="7416824" cy="554461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post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t="405" b="405"/>
          <a:stretch>
            <a:fillRect/>
          </a:stretch>
        </p:blipFill>
        <p:spPr>
          <a:xfrm>
            <a:off x="755576" y="692696"/>
            <a:ext cx="7488832" cy="547260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XAaMEB1QFY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t="1852" b="1852"/>
          <a:stretch>
            <a:fillRect/>
          </a:stretch>
        </p:blipFill>
        <p:spPr>
          <a:xfrm>
            <a:off x="1043608" y="620688"/>
            <a:ext cx="7128792" cy="561662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1451986193_tolerantnost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t="1852" b="1852"/>
          <a:stretch>
            <a:fillRect/>
          </a:stretch>
        </p:blipFill>
        <p:spPr>
          <a:xfrm>
            <a:off x="1187624" y="764704"/>
            <a:ext cx="6624736" cy="54006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6_4_638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t="1902" b="1902"/>
          <a:stretch>
            <a:fillRect/>
          </a:stretch>
        </p:blipFill>
        <p:spPr>
          <a:xfrm>
            <a:off x="1115616" y="620688"/>
            <a:ext cx="7056784" cy="561662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img2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t="1852" b="1852"/>
          <a:stretch>
            <a:fillRect/>
          </a:stretch>
        </p:blipFill>
        <p:spPr>
          <a:xfrm>
            <a:off x="1043608" y="620688"/>
            <a:ext cx="6840760" cy="547260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w1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t="1852" b="1852"/>
          <a:stretch>
            <a:fillRect/>
          </a:stretch>
        </p:blipFill>
        <p:spPr>
          <a:xfrm>
            <a:off x="1259632" y="764704"/>
            <a:ext cx="6480720" cy="518457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XAaMEB1QFY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tretch>
            <a:fillRect/>
          </a:stretch>
        </p:blipFill>
        <p:spPr>
          <a:xfrm>
            <a:off x="1187624" y="692696"/>
            <a:ext cx="6624736" cy="547260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Толерантность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1317" r="1317"/>
          <a:stretch>
            <a:fillRect/>
          </a:stretch>
        </p:blipFill>
        <p:spPr>
          <a:xfrm>
            <a:off x="1043608" y="620688"/>
            <a:ext cx="7272808" cy="554461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78</TotalTime>
  <Words>15</Words>
  <Application>Microsoft Office PowerPoint</Application>
  <PresentationFormat>Экран (4:3)</PresentationFormat>
  <Paragraphs>2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Апекс</vt:lpstr>
      <vt:lpstr>Толерантность!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32</dc:creator>
  <cp:lastModifiedBy>32</cp:lastModifiedBy>
  <cp:revision>9</cp:revision>
  <dcterms:created xsi:type="dcterms:W3CDTF">2016-11-15T14:50:08Z</dcterms:created>
  <dcterms:modified xsi:type="dcterms:W3CDTF">2018-11-18T15:35:23Z</dcterms:modified>
</cp:coreProperties>
</file>