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5" r:id="rId3"/>
    <p:sldId id="257" r:id="rId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1" autoAdjust="0"/>
    <p:restoredTop sz="94660"/>
  </p:normalViewPr>
  <p:slideViewPr>
    <p:cSldViewPr>
      <p:cViewPr varScale="1">
        <p:scale>
          <a:sx n="79" d="100"/>
          <a:sy n="79" d="100"/>
        </p:scale>
        <p:origin x="330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805AD8-B4C2-42B5-BF47-BD946B47855C}" type="datetimeFigureOut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C26B27-01CA-4D15-A82E-9EA6247888C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53459843"/>
      </p:ext>
    </p:extLst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A24EE-6C0F-4352-9174-039E30A12B97}" type="datetimeFigureOut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A73903-4C5F-4B70-84CA-534C1707FBE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74923132"/>
      </p:ext>
    </p:extLst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FB8A4-515E-4B71-8B2B-74708D945DB8}" type="datetimeFigureOut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566B63-C1C1-45F6-AD2A-8C0C62A0460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1510648"/>
      </p:ext>
    </p:extLst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E2586-086C-4B71-B013-9F2B8F57D999}" type="datetimeFigureOut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86E1C7-DA78-48AE-9C85-D935FD1C143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31729235"/>
      </p:ext>
    </p:extLst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21236-89E8-45B4-AC7D-8BFC5C8248AD}" type="datetimeFigureOut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47A0E5-E742-4DEC-A852-2E738FB2B18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74009012"/>
      </p:ext>
    </p:extLst>
  </p:cSld>
  <p:clrMapOvr>
    <a:masterClrMapping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B6C69-67E2-4C7A-8FB5-A9F88237B547}" type="datetimeFigureOut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8D922-B78D-4500-8900-C230D1C81FD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6302545"/>
      </p:ext>
    </p:extLst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3949E-EA4C-48C6-A3FD-B624DE574C3E}" type="datetimeFigureOut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DECB56-D598-4642-AF03-10A8D26EED5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42574514"/>
      </p:ext>
    </p:extLst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299C8-5852-444F-901C-2762CC974D3A}" type="datetimeFigureOut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D2F1A6-F5AE-4F1F-A0D9-89B185C77F5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88791466"/>
      </p:ext>
    </p:extLst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36E22-0B56-40DF-8E49-3842021A4460}" type="datetimeFigureOut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C057A0-A07C-4187-8112-AD58998D862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0607851"/>
      </p:ext>
    </p:extLst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278F2-5625-4317-AD36-8240EAE6B68B}" type="datetimeFigureOut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FA3F28-2421-4744-9362-EA015A127D7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80354850"/>
      </p:ext>
    </p:extLst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7BD32-5345-4468-9E4C-F9BBD32C1DC9}" type="datetimeFigureOut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90301A-7B8E-466A-8083-53E1393FB2A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60275930"/>
      </p:ext>
    </p:extLst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9175012-7C89-497B-8961-2ACB26AB1584}" type="datetimeFigureOut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3AFD45A9-DB48-4C69-8EAF-CE484486054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plit orient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21721" y="183157"/>
            <a:ext cx="5761449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Колокольные звоны России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829359" y="1014154"/>
            <a:ext cx="4281105" cy="34778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Колокольные звоны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Плывут над Россией,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Разгоняя все беды,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Над раздольем летят.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Колокольного звона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Не сыщешь красивей,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Об истории русской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Звоны те говорят.</a:t>
            </a:r>
          </a:p>
        </p:txBody>
      </p:sp>
      <p:pic>
        <p:nvPicPr>
          <p:cNvPr id="3076" name="Picture 8" descr="Колокола Тихвинской божьей матер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7"/>
          <a:stretch>
            <a:fillRect/>
          </a:stretch>
        </p:blipFill>
        <p:spPr bwMode="auto">
          <a:xfrm>
            <a:off x="2843808" y="2060848"/>
            <a:ext cx="377817" cy="379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Рамка 5"/>
          <p:cNvSpPr/>
          <p:nvPr/>
        </p:nvSpPr>
        <p:spPr>
          <a:xfrm>
            <a:off x="0" y="0"/>
            <a:ext cx="9144000" cy="6835775"/>
          </a:xfrm>
          <a:prstGeom prst="frame">
            <a:avLst>
              <a:gd name="adj1" fmla="val 1575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7359" y="2760855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Колокольный звон-</a:t>
            </a:r>
          </a:p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это часть русской культуры,</a:t>
            </a:r>
          </a:p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это голос Родины.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6012160" y="4676695"/>
            <a:ext cx="375589" cy="480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8" descr="колокольчики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8013" y="4516438"/>
            <a:ext cx="308060" cy="225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Прямоугольник 5"/>
          <p:cNvSpPr>
            <a:spLocks noChangeArrowheads="1"/>
          </p:cNvSpPr>
          <p:nvPr/>
        </p:nvSpPr>
        <p:spPr bwMode="auto">
          <a:xfrm>
            <a:off x="107950" y="673100"/>
            <a:ext cx="8928100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/>
              <a:t>С незапамятных времен крестьяне вешали на шею домашним животным звенящие предметы, чтобы стада коров или овец не заблудились, гуляя по лесам и лугам. Но специально отливать колокольчики стали в Италии. По преданию, еще в 4 веке один монах заболел, пошел в лес за целебными травами, прилег на траву. Он задремал и сквозь сон услышал удивительную музыку. Даже скорее не музыку, а перезвон. Монах почувствовал, что от этого перезвона болезнь куда-то уходит, а он начинает выздоравливать. Когда же он открыл глаза, то увидел, что возле самого уха качается знакомый цветок – колокольчик. И монах решил ,что именно голос этого цветка помог ему. Он вернулся в монастырь и сделал копию этого цветка, отлив его из металла.</a:t>
            </a:r>
          </a:p>
        </p:txBody>
      </p:sp>
      <p:sp>
        <p:nvSpPr>
          <p:cNvPr id="8" name="Рамка 7"/>
          <p:cNvSpPr/>
          <p:nvPr/>
        </p:nvSpPr>
        <p:spPr>
          <a:xfrm>
            <a:off x="0" y="0"/>
            <a:ext cx="9144000" cy="6835775"/>
          </a:xfrm>
          <a:prstGeom prst="frame">
            <a:avLst>
              <a:gd name="adj1" fmla="val 1575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926836" y="-158626"/>
            <a:ext cx="5329664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Как появились колокола?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82563" y="677863"/>
            <a:ext cx="5397500" cy="453662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Благовест</a:t>
            </a:r>
            <a:r>
              <a:rPr lang="ru-RU" sz="2000" b="1" dirty="0">
                <a:latin typeface="+mn-lt"/>
                <a:cs typeface="+mn-cs"/>
              </a:rPr>
              <a:t>- ровные удары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+mn-lt"/>
                <a:cs typeface="+mn-cs"/>
              </a:rPr>
              <a:t>в один из колоколов.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latin typeface="+mn-lt"/>
              <a:cs typeface="+mn-cs"/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Благовест - </a:t>
            </a:r>
            <a:r>
              <a:rPr lang="ru-RU" sz="2000" b="1" dirty="0">
                <a:latin typeface="+mn-lt"/>
                <a:cs typeface="+mn-cs"/>
              </a:rPr>
              <a:t>благая весть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+mn-lt"/>
                <a:cs typeface="+mn-cs"/>
              </a:rPr>
              <a:t> (мир, покой, добро,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+mn-lt"/>
                <a:cs typeface="+mn-cs"/>
              </a:rPr>
              <a:t>радость, счастье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+mn-lt"/>
                <a:cs typeface="+mn-cs"/>
              </a:rPr>
              <a:t>праздник)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Благодарю – </a:t>
            </a:r>
          </a:p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дарю вам всем благо!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latin typeface="+mn-lt"/>
              <a:cs typeface="+mn-cs"/>
            </a:endParaRPr>
          </a:p>
        </p:txBody>
      </p:sp>
      <p:sp>
        <p:nvSpPr>
          <p:cNvPr id="8" name="Рамка 7"/>
          <p:cNvSpPr/>
          <p:nvPr/>
        </p:nvSpPr>
        <p:spPr>
          <a:xfrm>
            <a:off x="0" y="0"/>
            <a:ext cx="9144000" cy="6835775"/>
          </a:xfrm>
          <a:prstGeom prst="frame">
            <a:avLst>
              <a:gd name="adj1" fmla="val 1575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84997" y="-31374"/>
            <a:ext cx="5579284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Виды колокольных звонов</a:t>
            </a:r>
          </a:p>
        </p:txBody>
      </p:sp>
      <p:pic>
        <p:nvPicPr>
          <p:cNvPr id="6149" name="Picture 4" descr="koloko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3568" y="3273871"/>
            <a:ext cx="190711" cy="288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 rot="10800000" flipV="1">
            <a:off x="3687241" y="692655"/>
            <a:ext cx="4611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Трезвон</a:t>
            </a:r>
            <a:r>
              <a:rPr lang="ru-RU" sz="2400" b="1" dirty="0">
                <a:latin typeface="+mn-lt"/>
                <a:cs typeface="+mn-cs"/>
              </a:rPr>
              <a:t> - звон в несколько колоколов, в три приема; бывает после благовеста.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6801" y="2204864"/>
            <a:ext cx="356647" cy="320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302037" y="4502182"/>
            <a:ext cx="53823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Набат</a:t>
            </a:r>
            <a:r>
              <a:rPr lang="ru-RU" sz="2400" b="1" dirty="0">
                <a:solidFill>
                  <a:prstClr val="black"/>
                </a:solidFill>
                <a:latin typeface="Calibri"/>
              </a:rPr>
              <a:t>- тревожный сигнал для сбора народа, по случаю пожара либо иной общей опасности.</a:t>
            </a:r>
          </a:p>
        </p:txBody>
      </p:sp>
      <p:pic>
        <p:nvPicPr>
          <p:cNvPr id="11" name="Рисунок 10" descr="мусорг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7241" y="5891111"/>
            <a:ext cx="435320" cy="50405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2" name="Picture 2" descr="C:\Users\Ольга\Desktop\МУЗЫКА В ШКОЛЕ\ПРЕЗЕНТАЦИИ\ПРЕЗЕНТАЦИИ МУЗЫКА\Мусоргский Борис Годунов\Борис Годунов Я\220px-Chaliapin_Godunov_191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1674" y="5929671"/>
            <a:ext cx="295127" cy="465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4888610" y="6449222"/>
            <a:ext cx="2571730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Опера «Борис Годунов»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250</Words>
  <Application>Microsoft Office PowerPoint</Application>
  <PresentationFormat>Экран (4:3)</PresentationFormat>
  <Paragraphs>33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6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Мишагина</cp:lastModifiedBy>
  <cp:revision>49</cp:revision>
  <dcterms:created xsi:type="dcterms:W3CDTF">2012-02-03T12:17:21Z</dcterms:created>
  <dcterms:modified xsi:type="dcterms:W3CDTF">2018-11-17T21:29:53Z</dcterms:modified>
</cp:coreProperties>
</file>