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6FB75-9DF4-4B6B-8A8D-9B397B9BB9E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DF5C-8092-469C-AE21-07027B7D0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6FB75-9DF4-4B6B-8A8D-9B397B9BB9E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DF5C-8092-469C-AE21-07027B7D0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6FB75-9DF4-4B6B-8A8D-9B397B9BB9E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DF5C-8092-469C-AE21-07027B7D0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6FB75-9DF4-4B6B-8A8D-9B397B9BB9E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DF5C-8092-469C-AE21-07027B7D0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6FB75-9DF4-4B6B-8A8D-9B397B9BB9E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DF5C-8092-469C-AE21-07027B7D0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6FB75-9DF4-4B6B-8A8D-9B397B9BB9E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DF5C-8092-469C-AE21-07027B7D0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6FB75-9DF4-4B6B-8A8D-9B397B9BB9E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DF5C-8092-469C-AE21-07027B7D0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6FB75-9DF4-4B6B-8A8D-9B397B9BB9E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DF5C-8092-469C-AE21-07027B7D0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6FB75-9DF4-4B6B-8A8D-9B397B9BB9E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DF5C-8092-469C-AE21-07027B7D0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6FB75-9DF4-4B6B-8A8D-9B397B9BB9E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DF5C-8092-469C-AE21-07027B7D0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6FB75-9DF4-4B6B-8A8D-9B397B9BB9E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DF5C-8092-469C-AE21-07027B7D0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6FB75-9DF4-4B6B-8A8D-9B397B9BB9E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4DF5C-8092-469C-AE21-07027B7D031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Word formation </a:t>
            </a:r>
            <a:br>
              <a:rPr lang="en-US" dirty="0" smtClean="0"/>
            </a:br>
            <a:r>
              <a:rPr lang="en-US" dirty="0" smtClean="0"/>
              <a:t>(suffixes of nouns and adjectives)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Form 9 Unit 2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rgbClr val="7030A0"/>
                </a:solidFill>
              </a:rPr>
              <a:t>Form nouns from the verbs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Use </a:t>
            </a:r>
            <a:r>
              <a:rPr lang="en-US" i="1" dirty="0" smtClean="0">
                <a:solidFill>
                  <a:srgbClr val="FF0000"/>
                </a:solidFill>
              </a:rPr>
              <a:t>–</a:t>
            </a:r>
            <a:r>
              <a:rPr lang="en-US" i="1" dirty="0" err="1" smtClean="0">
                <a:solidFill>
                  <a:srgbClr val="FF0000"/>
                </a:solidFill>
              </a:rPr>
              <a:t>sion</a:t>
            </a:r>
            <a:r>
              <a:rPr lang="en-US" i="1" dirty="0" smtClean="0">
                <a:solidFill>
                  <a:srgbClr val="FF0000"/>
                </a:solidFill>
              </a:rPr>
              <a:t>, - </a:t>
            </a:r>
            <a:r>
              <a:rPr lang="en-US" i="1" dirty="0" err="1" smtClean="0">
                <a:solidFill>
                  <a:srgbClr val="FF0000"/>
                </a:solidFill>
              </a:rPr>
              <a:t>tion</a:t>
            </a:r>
            <a:r>
              <a:rPr lang="en-US" i="1" dirty="0" smtClean="0">
                <a:solidFill>
                  <a:srgbClr val="FF0000"/>
                </a:solidFill>
              </a:rPr>
              <a:t>, - </a:t>
            </a:r>
            <a:r>
              <a:rPr lang="en-US" i="1" dirty="0" err="1" smtClean="0">
                <a:solidFill>
                  <a:srgbClr val="FF0000"/>
                </a:solidFill>
              </a:rPr>
              <a:t>ment</a:t>
            </a:r>
            <a:r>
              <a:rPr lang="en-US" i="1" dirty="0" smtClean="0">
                <a:solidFill>
                  <a:srgbClr val="FF0000"/>
                </a:solidFill>
              </a:rPr>
              <a:t>, - </a:t>
            </a:r>
            <a:r>
              <a:rPr lang="en-US" i="1" dirty="0" err="1" smtClean="0">
                <a:solidFill>
                  <a:srgbClr val="FF0000"/>
                </a:solidFill>
              </a:rPr>
              <a:t>ive</a:t>
            </a:r>
            <a:r>
              <a:rPr lang="en-US" i="1" dirty="0" smtClean="0">
                <a:solidFill>
                  <a:srgbClr val="FF0000"/>
                </a:solidFill>
              </a:rPr>
              <a:t>, </a:t>
            </a:r>
            <a:r>
              <a:rPr lang="en-US" i="1" dirty="0" smtClean="0"/>
              <a:t>no suffix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Explore</a:t>
            </a:r>
          </a:p>
          <a:p>
            <a:r>
              <a:rPr lang="en-US" b="1" dirty="0" smtClean="0"/>
              <a:t>Equip</a:t>
            </a:r>
          </a:p>
          <a:p>
            <a:r>
              <a:rPr lang="en-US" b="1" dirty="0" smtClean="0"/>
              <a:t>Revise</a:t>
            </a:r>
          </a:p>
          <a:p>
            <a:r>
              <a:rPr lang="en-US" b="1" dirty="0" smtClean="0"/>
              <a:t>Detect</a:t>
            </a:r>
          </a:p>
          <a:p>
            <a:r>
              <a:rPr lang="en-US" b="1" dirty="0" smtClean="0"/>
              <a:t>Arrange</a:t>
            </a:r>
          </a:p>
          <a:p>
            <a:r>
              <a:rPr lang="en-US" b="1" dirty="0" smtClean="0"/>
              <a:t>Entertain</a:t>
            </a:r>
          </a:p>
          <a:p>
            <a:r>
              <a:rPr lang="en-US" b="1" dirty="0" smtClean="0"/>
              <a:t>Protect</a:t>
            </a:r>
          </a:p>
          <a:p>
            <a:r>
              <a:rPr lang="en-US" b="1" dirty="0" smtClean="0"/>
              <a:t>Prevent</a:t>
            </a:r>
          </a:p>
          <a:p>
            <a:r>
              <a:rPr lang="en-US" b="1" dirty="0" smtClean="0"/>
              <a:t>Crash 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Explora</a:t>
            </a:r>
            <a:r>
              <a:rPr lang="en-US" b="1" dirty="0" smtClean="0">
                <a:solidFill>
                  <a:srgbClr val="FF0000"/>
                </a:solidFill>
              </a:rPr>
              <a:t>tion</a:t>
            </a:r>
          </a:p>
          <a:p>
            <a:r>
              <a:rPr lang="en-US" b="1" dirty="0" smtClean="0"/>
              <a:t>Equip</a:t>
            </a:r>
            <a:r>
              <a:rPr lang="en-US" b="1" dirty="0" smtClean="0">
                <a:solidFill>
                  <a:srgbClr val="FF0000"/>
                </a:solidFill>
              </a:rPr>
              <a:t>ment</a:t>
            </a:r>
          </a:p>
          <a:p>
            <a:r>
              <a:rPr lang="en-US" b="1" dirty="0" smtClean="0"/>
              <a:t>Revi</a:t>
            </a:r>
            <a:r>
              <a:rPr lang="en-US" b="1" dirty="0" smtClean="0">
                <a:solidFill>
                  <a:srgbClr val="FF0000"/>
                </a:solidFill>
              </a:rPr>
              <a:t>sion</a:t>
            </a:r>
          </a:p>
          <a:p>
            <a:r>
              <a:rPr lang="en-US" b="1" dirty="0" smtClean="0"/>
              <a:t>Detec</a:t>
            </a:r>
            <a:r>
              <a:rPr lang="en-US" b="1" dirty="0" smtClean="0">
                <a:solidFill>
                  <a:srgbClr val="FF0000"/>
                </a:solidFill>
              </a:rPr>
              <a:t>tion</a:t>
            </a:r>
          </a:p>
          <a:p>
            <a:r>
              <a:rPr lang="en-US" b="1" dirty="0" smtClean="0"/>
              <a:t>Arrange</a:t>
            </a:r>
            <a:r>
              <a:rPr lang="en-US" b="1" dirty="0" smtClean="0">
                <a:solidFill>
                  <a:srgbClr val="FF0000"/>
                </a:solidFill>
              </a:rPr>
              <a:t>ment</a:t>
            </a:r>
          </a:p>
          <a:p>
            <a:r>
              <a:rPr lang="en-US" b="1" dirty="0" smtClean="0"/>
              <a:t>Entertain</a:t>
            </a:r>
            <a:r>
              <a:rPr lang="en-US" b="1" dirty="0" smtClean="0">
                <a:solidFill>
                  <a:srgbClr val="FF0000"/>
                </a:solidFill>
              </a:rPr>
              <a:t>ment</a:t>
            </a:r>
          </a:p>
          <a:p>
            <a:r>
              <a:rPr lang="en-US" b="1" dirty="0" smtClean="0"/>
              <a:t>Protec</a:t>
            </a:r>
            <a:r>
              <a:rPr lang="en-US" b="1" dirty="0" smtClean="0">
                <a:solidFill>
                  <a:srgbClr val="FF0000"/>
                </a:solidFill>
              </a:rPr>
              <a:t>tion</a:t>
            </a:r>
          </a:p>
          <a:p>
            <a:r>
              <a:rPr lang="en-US" b="1" dirty="0" smtClean="0"/>
              <a:t>Preven</a:t>
            </a:r>
            <a:r>
              <a:rPr lang="en-US" b="1" dirty="0" smtClean="0">
                <a:solidFill>
                  <a:srgbClr val="FF0000"/>
                </a:solidFill>
              </a:rPr>
              <a:t>tion</a:t>
            </a:r>
          </a:p>
          <a:p>
            <a:r>
              <a:rPr lang="en-US" b="1" dirty="0" smtClean="0"/>
              <a:t>Crash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i="1" dirty="0" smtClean="0">
                <a:solidFill>
                  <a:srgbClr val="7030A0"/>
                </a:solidFill>
              </a:rPr>
              <a:t>Remember the suffixes of the adjectives</a:t>
            </a:r>
            <a:endParaRPr lang="ru-RU" sz="3600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Sink</a:t>
            </a:r>
          </a:p>
          <a:p>
            <a:r>
              <a:rPr lang="en-US" sz="3600" dirty="0" smtClean="0"/>
              <a:t>Drink</a:t>
            </a:r>
          </a:p>
          <a:p>
            <a:r>
              <a:rPr lang="en-US" sz="3600" dirty="0" smtClean="0"/>
              <a:t>Eat</a:t>
            </a:r>
          </a:p>
          <a:p>
            <a:r>
              <a:rPr lang="en-US" sz="3600" dirty="0" smtClean="0"/>
              <a:t>Eat</a:t>
            </a:r>
          </a:p>
          <a:p>
            <a:r>
              <a:rPr lang="en-US" sz="3600" dirty="0" smtClean="0"/>
              <a:t>Avoid</a:t>
            </a:r>
          </a:p>
          <a:p>
            <a:r>
              <a:rPr lang="en-US" sz="3600" dirty="0" smtClean="0"/>
              <a:t>Read 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600" dirty="0" smtClean="0"/>
              <a:t>Unsink</a:t>
            </a:r>
            <a:r>
              <a:rPr lang="en-US" sz="3600" dirty="0" smtClean="0">
                <a:solidFill>
                  <a:srgbClr val="FF0000"/>
                </a:solidFill>
              </a:rPr>
              <a:t>able</a:t>
            </a:r>
          </a:p>
          <a:p>
            <a:r>
              <a:rPr lang="en-US" sz="3600" dirty="0" smtClean="0"/>
              <a:t>Undrink</a:t>
            </a:r>
            <a:r>
              <a:rPr lang="en-US" sz="3600" dirty="0" smtClean="0">
                <a:solidFill>
                  <a:srgbClr val="FF0000"/>
                </a:solidFill>
              </a:rPr>
              <a:t>able</a:t>
            </a:r>
          </a:p>
          <a:p>
            <a:r>
              <a:rPr lang="en-US" sz="3600" dirty="0" smtClean="0"/>
              <a:t>Eat</a:t>
            </a:r>
            <a:r>
              <a:rPr lang="en-US" sz="3600" dirty="0" smtClean="0">
                <a:solidFill>
                  <a:srgbClr val="FF0000"/>
                </a:solidFill>
              </a:rPr>
              <a:t>able</a:t>
            </a:r>
          </a:p>
          <a:p>
            <a:r>
              <a:rPr lang="en-US" sz="3600" dirty="0" smtClean="0"/>
              <a:t>Ed</a:t>
            </a:r>
            <a:r>
              <a:rPr lang="en-US" sz="3600" dirty="0" smtClean="0">
                <a:solidFill>
                  <a:srgbClr val="FF0000"/>
                </a:solidFill>
              </a:rPr>
              <a:t>ible</a:t>
            </a:r>
          </a:p>
          <a:p>
            <a:r>
              <a:rPr lang="en-US" sz="3600" dirty="0" smtClean="0"/>
              <a:t>Unavoid</a:t>
            </a:r>
            <a:r>
              <a:rPr lang="en-US" sz="3600" dirty="0" smtClean="0">
                <a:solidFill>
                  <a:srgbClr val="FF0000"/>
                </a:solidFill>
              </a:rPr>
              <a:t>able</a:t>
            </a:r>
          </a:p>
          <a:p>
            <a:r>
              <a:rPr lang="en-US" sz="3600" dirty="0" smtClean="0"/>
              <a:t>Read</a:t>
            </a:r>
            <a:r>
              <a:rPr lang="en-US" sz="3600" dirty="0" smtClean="0">
                <a:solidFill>
                  <a:srgbClr val="FF0000"/>
                </a:solidFill>
              </a:rPr>
              <a:t>able</a:t>
            </a:r>
            <a:r>
              <a:rPr lang="en-US" sz="3600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47</Words>
  <Application>Microsoft Office PowerPoint</Application>
  <PresentationFormat>Экран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Word formation  (suffixes of nouns and adjectives)</vt:lpstr>
      <vt:lpstr>Form nouns from the verbs Use –sion, - tion, - ment, - ive, no suffix</vt:lpstr>
      <vt:lpstr>Remember the suffixes of the adjectives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 formation  (suffixes of nouns and adjectives)</dc:title>
  <dc:creator>Admin</dc:creator>
  <cp:lastModifiedBy>Admin</cp:lastModifiedBy>
  <cp:revision>4</cp:revision>
  <dcterms:created xsi:type="dcterms:W3CDTF">2012-11-21T13:56:28Z</dcterms:created>
  <dcterms:modified xsi:type="dcterms:W3CDTF">2012-11-21T14:16:01Z</dcterms:modified>
</cp:coreProperties>
</file>