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4" r:id="rId9"/>
    <p:sldId id="265" r:id="rId10"/>
    <p:sldId id="266" r:id="rId11"/>
    <p:sldId id="267" r:id="rId12"/>
    <p:sldId id="269" r:id="rId13"/>
    <p:sldId id="261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D735-2559-48C0-A0ED-464A45B97EB2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A38D1-AE64-4A11-9C41-84A170F38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D735-2559-48C0-A0ED-464A45B97EB2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A38D1-AE64-4A11-9C41-84A170F38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D735-2559-48C0-A0ED-464A45B97EB2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A38D1-AE64-4A11-9C41-84A170F38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D735-2559-48C0-A0ED-464A45B97EB2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A38D1-AE64-4A11-9C41-84A170F38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D735-2559-48C0-A0ED-464A45B97EB2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A38D1-AE64-4A11-9C41-84A170F38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D735-2559-48C0-A0ED-464A45B97EB2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A38D1-AE64-4A11-9C41-84A170F38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D735-2559-48C0-A0ED-464A45B97EB2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A38D1-AE64-4A11-9C41-84A170F38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D735-2559-48C0-A0ED-464A45B97EB2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A38D1-AE64-4A11-9C41-84A170F38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D735-2559-48C0-A0ED-464A45B97EB2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A38D1-AE64-4A11-9C41-84A170F38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D735-2559-48C0-A0ED-464A45B97EB2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A38D1-AE64-4A11-9C41-84A170F38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D735-2559-48C0-A0ED-464A45B97EB2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A38D1-AE64-4A11-9C41-84A170F38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2D735-2559-48C0-A0ED-464A45B97EB2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A38D1-AE64-4A11-9C41-84A170F38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dic.academic.ru/pictures/wiki/files/83/Smolensk_ancient_fortress_model.jpg" TargetMode="External"/><Relationship Id="rId13" Type="http://schemas.openxmlformats.org/officeDocument/2006/relationships/hyperlink" Target="http://www.smolensk-museum.ru/img/image/1_1_(3).jpg" TargetMode="External"/><Relationship Id="rId3" Type="http://schemas.openxmlformats.org/officeDocument/2006/relationships/hyperlink" Target="http://lh6.ggpht.com/-LxpCjNbBdEE/Tt4zZB4b_wI/AAAAAAAABuM/6MmLvzYIbPM/DSC_0915.JPG" TargetMode="External"/><Relationship Id="rId7" Type="http://schemas.openxmlformats.org/officeDocument/2006/relationships/hyperlink" Target="http://lh6.ggpht.com/-U0otaBYA0uI/TVphosW5uhI/AAAAAAAAOck/zxGJhqFUTzI/%25D0%259A%25D0%25BB%25D0%25BE%25D1%2583%25D0%25BD.jpg" TargetMode="External"/><Relationship Id="rId12" Type="http://schemas.openxmlformats.org/officeDocument/2006/relationships/hyperlink" Target="http://fotoptichka.ru/i/photo/landscape_015.jpg" TargetMode="External"/><Relationship Id="rId2" Type="http://schemas.openxmlformats.org/officeDocument/2006/relationships/hyperlink" Target="http://www.dfilatov.ru/travel/smolensk/img/1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1.liveinternet.ru/images/foto/b/3/331/2379331/f_13839784.jpg" TargetMode="External"/><Relationship Id="rId11" Type="http://schemas.openxmlformats.org/officeDocument/2006/relationships/hyperlink" Target="http://www.smol-tourism.ru/img/image/wall_2.jpg" TargetMode="External"/><Relationship Id="rId5" Type="http://schemas.openxmlformats.org/officeDocument/2006/relationships/hyperlink" Target="http://kultura.admin-smolensk.ru/img/image/nasledie/pamjatniki/smolensk/1812/adamini/DSCN2449.jpg" TargetMode="External"/><Relationship Id="rId15" Type="http://schemas.openxmlformats.org/officeDocument/2006/relationships/hyperlink" Target="http://cs5881.userapi.com/u54061554/-5/x_29908442.jpg" TargetMode="External"/><Relationship Id="rId10" Type="http://schemas.openxmlformats.org/officeDocument/2006/relationships/hyperlink" Target="http://img0.liveinternet.ru/images/attach/c/1/57/713/57713553_1271145936_93318526.jpg" TargetMode="External"/><Relationship Id="rId4" Type="http://schemas.openxmlformats.org/officeDocument/2006/relationships/hyperlink" Target="http://vitalik-63.narod.ru/img/044.JPG" TargetMode="External"/><Relationship Id="rId9" Type="http://schemas.openxmlformats.org/officeDocument/2006/relationships/hyperlink" Target="http://img1.liveinternet.ru/images/attach/b/3/22/146/22146282_krepost_build_full.jpg" TargetMode="External"/><Relationship Id="rId14" Type="http://schemas.openxmlformats.org/officeDocument/2006/relationships/hyperlink" Target="http://www.smolcity.ru/upload/news/a35/3_wm.JPG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molensk2.ru/images/img_22662.jpg" TargetMode="External"/><Relationship Id="rId3" Type="http://schemas.openxmlformats.org/officeDocument/2006/relationships/hyperlink" Target="http://static2.aif.ru/public/news/big/676/67f6e7bd1707dabfd9b978c4978b22d2.smolensk.jpg" TargetMode="External"/><Relationship Id="rId7" Type="http://schemas.openxmlformats.org/officeDocument/2006/relationships/hyperlink" Target="http://livetver.ru/uploads/images/00/00/01/2012/06/14/238bdf.jpg" TargetMode="External"/><Relationship Id="rId2" Type="http://schemas.openxmlformats.org/officeDocument/2006/relationships/hyperlink" Target="http://www.smolensk2.ru/images/img_36119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rodnews.ru/aif/img/thumb.php?id=2533.jpg" TargetMode="External"/><Relationship Id="rId5" Type="http://schemas.openxmlformats.org/officeDocument/2006/relationships/hyperlink" Target="http://www.smolensk2.ru/images/img_22149.jpg" TargetMode="External"/><Relationship Id="rId4" Type="http://schemas.openxmlformats.org/officeDocument/2006/relationships/hyperlink" Target="http://www.smolgazeta.ru/uploads/posts/2012-09/1347962712_den-goroda-smolencka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mw2.google.com/mw-panoramio/photos/medium/531487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8496944" cy="63727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fotoptichka.ru/i/photo/landscape_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04664"/>
            <a:ext cx="4032448" cy="6087717"/>
          </a:xfrm>
          <a:prstGeom prst="rect">
            <a:avLst/>
          </a:prstGeom>
          <a:noFill/>
        </p:spPr>
      </p:pic>
      <p:pic>
        <p:nvPicPr>
          <p:cNvPr id="23554" name="Picture 2" descr="http://www.smolensk-museum.ru/img/image/1_1_(3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404664"/>
            <a:ext cx="3840427" cy="2880320"/>
          </a:xfrm>
          <a:prstGeom prst="rect">
            <a:avLst/>
          </a:prstGeom>
          <a:noFill/>
        </p:spPr>
      </p:pic>
      <p:pic>
        <p:nvPicPr>
          <p:cNvPr id="23556" name="Picture 4" descr="http://cs5881.userapi.com/u54061554/-5/x_2990844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3501008"/>
            <a:ext cx="3448844" cy="3094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smolensk2.ru/images/img_361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76672"/>
            <a:ext cx="3591501" cy="2376264"/>
          </a:xfrm>
          <a:prstGeom prst="rect">
            <a:avLst/>
          </a:prstGeom>
          <a:noFill/>
        </p:spPr>
      </p:pic>
      <p:pic>
        <p:nvPicPr>
          <p:cNvPr id="24580" name="Picture 4" descr="http://static2.aif.ru/public/news/big/676/67f6e7bd1707dabfd9b978c4978b22d2.smolens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188641"/>
            <a:ext cx="4448944" cy="2960260"/>
          </a:xfrm>
          <a:prstGeom prst="rect">
            <a:avLst/>
          </a:prstGeom>
          <a:noFill/>
        </p:spPr>
      </p:pic>
      <p:pic>
        <p:nvPicPr>
          <p:cNvPr id="24582" name="Picture 6" descr="http://www.smolgazeta.ru/uploads/posts/2012-09/1347962712_den-goroda-smolenck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212976"/>
            <a:ext cx="4128459" cy="3096344"/>
          </a:xfrm>
          <a:prstGeom prst="rect">
            <a:avLst/>
          </a:prstGeom>
          <a:noFill/>
        </p:spPr>
      </p:pic>
      <p:pic>
        <p:nvPicPr>
          <p:cNvPr id="24584" name="Picture 8" descr="http://www.smolensk2.ru/images/img_2214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34290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gorodnews.ru/aif/img/thumb.php?id=25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4104456" cy="2931754"/>
          </a:xfrm>
          <a:prstGeom prst="rect">
            <a:avLst/>
          </a:prstGeom>
          <a:noFill/>
        </p:spPr>
      </p:pic>
      <p:pic>
        <p:nvPicPr>
          <p:cNvPr id="26628" name="Picture 4" descr="http://livetver.ru/uploads/images/00/00/01/2012/06/14/238bd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3284984"/>
            <a:ext cx="4849095" cy="3225925"/>
          </a:xfrm>
          <a:prstGeom prst="rect">
            <a:avLst/>
          </a:prstGeom>
          <a:noFill/>
        </p:spPr>
      </p:pic>
      <p:pic>
        <p:nvPicPr>
          <p:cNvPr id="26630" name="Picture 6" descr="http://www.smolensk2.ru/images/img_226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286208"/>
            <a:ext cx="4104456" cy="2931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24744"/>
            <a:ext cx="5472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http://www.dfilatov.ru/travel/smolensk/img/18.jpg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84784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http://lh6.ggpht.com/-LxpCjNbBdEE/Tt4zZB4b_wI/AAAAAAAABuM/6MmLvzYIbPM/DSC_0915.JPG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764704"/>
            <a:ext cx="3828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http://vitalik-63.narod.ru/img/044.JPG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132856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http://kultura.admin-smolensk.ru/img/image/nasledie/pamjatniki/smolensk/1812/adamini/DSCN2449.jpg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780928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http://img1.liveinternet.ru/images/foto/b/3/331/2379331/f_13839784.jpg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3140968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http://lh6.ggpht.com/-U0otaBYA0uI/TVphosW5uhI/AAAAAAAAOck/zxGJhqFUTzI/%2525D0%25259A%2525D0%2525BB%2525D0%2525BE%2525D1%252583%2525D0%2525BD.jpg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404664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http://dic.academic.ru/pictures/wiki/files/83/Smolensk_ancient_fortress_model.jpg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4005064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9"/>
              </a:rPr>
              <a:t>http://img1.liveinternet.ru/images/attach/b/3/22/146/22146282_krepost_build_full.jpg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4581128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0"/>
              </a:rPr>
              <a:t>http://img0.liveinternet.ru/images/attach/c/1//57/713/57713553_1271145936_93318526.jpg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99592" y="5229200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1"/>
              </a:rPr>
              <a:t>http://www.smol-tourism.ru/img/image/wall_2.jpg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5661248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2"/>
              </a:rPr>
              <a:t>http://fotoptichka.ru/i/photo/landscape_015.jpg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6021288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3"/>
              </a:rPr>
              <a:t>http://www.smolensk-museum.ru/img/image/1_1_(3).jpg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55576" y="6488668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4"/>
              </a:rPr>
              <a:t>http://www.smolcity.ru/upload/news/a35/3_wm.JPG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116632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5"/>
              </a:rPr>
              <a:t>http://cs5881.userapi.com/u54061554/-5/x_29908442.jpg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http://www.smolensk2.ru/images/img_36119.jpg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48680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http://static2.aif.ru/public/news/big/676/67f6e7bd1707dabfd9b978c4978b22d2.smolensk.jpg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196752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http://www.smolgazeta.ru/uploads/posts/2012-09/1347962712_den-goroda-smolencka.jpg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916832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http://www.smolensk2.ru/images/img_22149.jpg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212976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http://www.gorodnews.ru/aif/img/thumb.php?id=2533.jpg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780928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http://livetver.ru/uploads/images/00/00/01/2012/06/14/238bdf.jpg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2348880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http://www.smolensk2.ru/images/img_22662.jpg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kultura.admin-smolensk.ru/img/image/nasledie/pamjatniki/smolensk/1812/adamini/adamini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1" y="188640"/>
            <a:ext cx="8697235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lh6.ggpht.com/-LxpCjNbBdEE/Tt4zZB4b_wI/AAAAAAAABuM/6MmLvzYIbPM/DSC_09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764704"/>
            <a:ext cx="8802029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g1.liveinternet.ru/images/foto/b/3/331/2379331/f_1383978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620688"/>
            <a:ext cx="4212468" cy="5616624"/>
          </a:xfrm>
          <a:prstGeom prst="rect">
            <a:avLst/>
          </a:prstGeom>
          <a:noFill/>
        </p:spPr>
      </p:pic>
      <p:pic>
        <p:nvPicPr>
          <p:cNvPr id="16388" name="Picture 4" descr="http://cdn.geolocation.ws/geolocation_media/picasa/00770/i-5573874397026165345-557387484055428968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638184"/>
            <a:ext cx="3744416" cy="5599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s://encrypted-tbn1.gstatic.com/images?q=tbn:ANd9GcRok0k1iPTv0_IbQ5XzPJRZknM14BO5Bz7iF16M_Nw-mUKhN-vMx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4" name="Picture 6" descr="http://www.dfilatov.ru/travel/smolensk/img/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60648"/>
            <a:ext cx="7848873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g1.liveinternet.ru/images/attach/b/3/22/146/22146282_krepost_build_ful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844824"/>
            <a:ext cx="4254847" cy="3045348"/>
          </a:xfrm>
          <a:prstGeom prst="rect">
            <a:avLst/>
          </a:prstGeom>
          <a:noFill/>
        </p:spPr>
      </p:pic>
      <p:pic>
        <p:nvPicPr>
          <p:cNvPr id="20484" name="Picture 4" descr="http://www.smolcity.ru/upload/news/a35/3_w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764704"/>
            <a:ext cx="3942438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dic.academic.ru/pictures/wiki/files/83/Smolensk_ancient_fortress_mode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980728"/>
            <a:ext cx="8738163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g0.liveinternet.ru/images/attach/c/1/57/713/57713553_1271145936_933185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60648"/>
            <a:ext cx="8064896" cy="61998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https://encrypted-tbn3.gstatic.com/images?q=tbn:ANd9GcQIlAjWLy-5DZprvnNzt_Jz0tscoHbQrheNNmElpJRKs5-9OLuETQ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s03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19672" y="476672"/>
            <a:ext cx="2491927" cy="3528392"/>
          </a:xfrm>
          <a:prstGeom prst="rect">
            <a:avLst/>
          </a:prstGeom>
        </p:spPr>
      </p:pic>
      <p:pic>
        <p:nvPicPr>
          <p:cNvPr id="4" name="Рисунок 3" descr="s35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15616" y="4221088"/>
            <a:ext cx="3535411" cy="2448272"/>
          </a:xfrm>
          <a:prstGeom prst="rect">
            <a:avLst/>
          </a:prstGeom>
        </p:spPr>
      </p:pic>
      <p:pic>
        <p:nvPicPr>
          <p:cNvPr id="5" name="Рисунок 4" descr="s34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04048" y="260648"/>
            <a:ext cx="2746205" cy="2376264"/>
          </a:xfrm>
          <a:prstGeom prst="rect">
            <a:avLst/>
          </a:prstGeom>
        </p:spPr>
      </p:pic>
      <p:pic>
        <p:nvPicPr>
          <p:cNvPr id="22532" name="Picture 4" descr="http://www.smol-tourism.ru/img/image/wall_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4048" y="2852936"/>
            <a:ext cx="2838450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77</Words>
  <Application>Microsoft Office PowerPoint</Application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Марина</cp:lastModifiedBy>
  <cp:revision>7</cp:revision>
  <dcterms:created xsi:type="dcterms:W3CDTF">2012-09-23T10:08:10Z</dcterms:created>
  <dcterms:modified xsi:type="dcterms:W3CDTF">2018-11-18T15:20:15Z</dcterms:modified>
</cp:coreProperties>
</file>