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pf_bo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38443-1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0"/>
            <a:ext cx="1584176" cy="110203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3568" y="980728"/>
            <a:ext cx="4536504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Детский сад №1 ст. Милютинская</a:t>
            </a:r>
          </a:p>
          <a:p>
            <a:pPr algn="ctr"/>
            <a:endParaRPr lang="ru-R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Подготовила: Бесчастная Э.Б.</a:t>
            </a:r>
            <a:endParaRPr lang="ru-R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7" y="2967335"/>
            <a:ext cx="352839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Презентация – </a:t>
            </a:r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фотоотчет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на тему: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5O93W51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DSCF615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99992" y="692696"/>
            <a:ext cx="4299942" cy="573325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5536" y="692696"/>
            <a:ext cx="4320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Здравствуй, белая зима,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Снежная красавица.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Нам твои подарочки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Очень-очень нравятся.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mka-noviy-god-5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DSCF615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1960" y="692696"/>
            <a:ext cx="4158462" cy="554461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87624" y="764704"/>
            <a:ext cx="30243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Здесь зима в снежки играла,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Много снега накидала,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Нет совсем теперь пути,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Ни проехать, ни пройти!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Z9044VV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DSCF618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51920" y="620688"/>
            <a:ext cx="2900858" cy="386781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3568" y="1340768"/>
            <a:ext cx="29523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Как обычно в феврале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Много снега во дворе,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Но беда невелика –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Слепим мы снеговика!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Z9044VV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DSCF619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59832" y="692696"/>
            <a:ext cx="4464496" cy="367240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9552" y="1196752"/>
            <a:ext cx="25922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Снеговик, снеговик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Давай развлекаться!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Будем детям в окошке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Вместе улыбаться!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F617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87624" y="1772816"/>
            <a:ext cx="3707904" cy="2780928"/>
          </a:xfrm>
          <a:prstGeom prst="rect">
            <a:avLst/>
          </a:prstGeom>
        </p:spPr>
      </p:pic>
      <p:pic>
        <p:nvPicPr>
          <p:cNvPr id="3" name="Рисунок 2" descr="2076317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6" name="AutoShape 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3a020c019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9632" y="404664"/>
            <a:ext cx="5256584" cy="9380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41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Медичева Н В</dc:creator>
  <cp:lastModifiedBy>александр бесчастный</cp:lastModifiedBy>
  <cp:revision>8</cp:revision>
  <dcterms:created xsi:type="dcterms:W3CDTF">2018-02-28T17:25:43Z</dcterms:created>
  <dcterms:modified xsi:type="dcterms:W3CDTF">2018-11-18T13:41:14Z</dcterms:modified>
</cp:coreProperties>
</file>