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  <a:gradFill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Конференции, олимпиады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Участие учителя-логопеда,</a:t>
            </a:r>
          </a:p>
          <a:p>
            <a:r>
              <a:rPr lang="ru-RU" dirty="0" smtClean="0"/>
              <a:t>Небыта </a:t>
            </a:r>
            <a:r>
              <a:rPr lang="ru-RU" dirty="0" err="1" smtClean="0"/>
              <a:t>натальи</a:t>
            </a:r>
            <a:r>
              <a:rPr lang="ru-RU" dirty="0" smtClean="0"/>
              <a:t> </a:t>
            </a:r>
            <a:r>
              <a:rPr lang="ru-RU" dirty="0" err="1" smtClean="0"/>
              <a:t>рифкатовны</a:t>
            </a:r>
            <a:endParaRPr lang="ru-RU" dirty="0" smtClean="0"/>
          </a:p>
          <a:p>
            <a:r>
              <a:rPr lang="ru-RU" dirty="0" err="1" smtClean="0"/>
              <a:t>Мбоу</a:t>
            </a:r>
            <a:r>
              <a:rPr lang="ru-RU" dirty="0" smtClean="0"/>
              <a:t> гимназия № 91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39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866" y="0"/>
            <a:ext cx="4851643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87" y="1076775"/>
            <a:ext cx="2651758" cy="494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33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26" y="0"/>
            <a:ext cx="484594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296" y="0"/>
            <a:ext cx="48459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10</TotalTime>
  <Words>14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Небеса</vt:lpstr>
      <vt:lpstr>Конференции, олимпиады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Конференции, олимпиады</dc:title>
  <dc:creator>Пользователь Windows</dc:creator>
  <cp:lastModifiedBy>Пользователь Windows</cp:lastModifiedBy>
  <cp:revision>3</cp:revision>
  <dcterms:created xsi:type="dcterms:W3CDTF">2018-11-11T17:53:16Z</dcterms:created>
  <dcterms:modified xsi:type="dcterms:W3CDTF">2018-11-19T14:32:50Z</dcterms:modified>
</cp:coreProperties>
</file>