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3" r:id="rId7"/>
    <p:sldId id="266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33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48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2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073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2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8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9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2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1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419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395C0-A89E-4D6E-BDCB-80E96A266757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1BF5-A29E-43A2-B92E-E8F727A67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0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Всасывание. Роль печени.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по теме » Пищеварение »</a:t>
            </a:r>
          </a:p>
          <a:p>
            <a:r>
              <a:rPr lang="ru-RU" dirty="0" smtClean="0"/>
              <a:t>Выполнила </a:t>
            </a:r>
            <a:r>
              <a:rPr lang="ru-RU" dirty="0" err="1" smtClean="0"/>
              <a:t>Потеева</a:t>
            </a:r>
            <a:r>
              <a:rPr lang="ru-RU" dirty="0" smtClean="0"/>
              <a:t> </a:t>
            </a:r>
            <a:r>
              <a:rPr lang="ru-RU" dirty="0" err="1" smtClean="0"/>
              <a:t>С.Н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85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Слепа кишка травоядных достигает большого размера.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09" y="1846552"/>
            <a:ext cx="7526700" cy="4551800"/>
          </a:xfrm>
        </p:spPr>
      </p:pic>
    </p:spTree>
    <p:extLst>
      <p:ext uri="{BB962C8B-B14F-4D97-AF65-F5344CB8AC3E}">
        <p14:creationId xmlns:p14="http://schemas.microsoft.com/office/powerpoint/2010/main" val="33387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сасывание – поступление различных веществ в кровь и лимфу.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299" y="1576388"/>
            <a:ext cx="8832273" cy="5119277"/>
          </a:xfrm>
        </p:spPr>
      </p:pic>
    </p:spTree>
    <p:extLst>
      <p:ext uri="{BB962C8B-B14F-4D97-AF65-F5344CB8AC3E}">
        <p14:creationId xmlns:p14="http://schemas.microsoft.com/office/powerpoint/2010/main" val="2261615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Всасывание питательных веществ происходит в кишечных ворсинках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784061"/>
            <a:ext cx="6403356" cy="4351338"/>
          </a:xfrm>
        </p:spPr>
      </p:pic>
    </p:spTree>
    <p:extLst>
      <p:ext uri="{BB962C8B-B14F-4D97-AF65-F5344CB8AC3E}">
        <p14:creationId xmlns:p14="http://schemas.microsoft.com/office/powerpoint/2010/main" val="184278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Вода, хлориды, некоторые витамины всасываются путем диффузии или осмоса.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99808"/>
            <a:ext cx="4560601" cy="300297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98" y="2712027"/>
            <a:ext cx="4063802" cy="2264193"/>
          </a:xfrm>
        </p:spPr>
      </p:pic>
    </p:spTree>
    <p:extLst>
      <p:ext uri="{BB962C8B-B14F-4D97-AF65-F5344CB8AC3E}">
        <p14:creationId xmlns:p14="http://schemas.microsoft.com/office/powerpoint/2010/main" val="518727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55" y="290945"/>
            <a:ext cx="9798625" cy="638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135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Глюкоза и аминокислоты, поступившие в кровь, транспортируются в печень.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027" y="2015836"/>
            <a:ext cx="6057900" cy="3969327"/>
          </a:xfrm>
        </p:spPr>
      </p:pic>
    </p:spTree>
    <p:extLst>
      <p:ext uri="{BB962C8B-B14F-4D97-AF65-F5344CB8AC3E}">
        <p14:creationId xmlns:p14="http://schemas.microsoft.com/office/powerpoint/2010/main" val="239877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печени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2" y="1995054"/>
            <a:ext cx="8052954" cy="4540827"/>
          </a:xfrm>
        </p:spPr>
      </p:pic>
    </p:spTree>
    <p:extLst>
      <p:ext uri="{BB962C8B-B14F-4D97-AF65-F5344CB8AC3E}">
        <p14:creationId xmlns:p14="http://schemas.microsoft.com/office/powerpoint/2010/main" val="1362763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227" y="114301"/>
            <a:ext cx="10560628" cy="15348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Толстый кишечник состоит из нескольких отделов: слепой, ободочной, сигмовидной, прямой кишки.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574" y="1901536"/>
            <a:ext cx="7034644" cy="4737124"/>
          </a:xfrm>
        </p:spPr>
      </p:pic>
    </p:spTree>
    <p:extLst>
      <p:ext uri="{BB962C8B-B14F-4D97-AF65-F5344CB8AC3E}">
        <p14:creationId xmlns:p14="http://schemas.microsoft.com/office/powerpoint/2010/main" val="1211267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начального отдела толстого кишечника отходит червеобразный отросток - аппендикс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481" y="2015837"/>
            <a:ext cx="6870556" cy="4478481"/>
          </a:xfrm>
        </p:spPr>
      </p:pic>
    </p:spTree>
    <p:extLst>
      <p:ext uri="{BB962C8B-B14F-4D97-AF65-F5344CB8AC3E}">
        <p14:creationId xmlns:p14="http://schemas.microsoft.com/office/powerpoint/2010/main" val="12964387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92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 Всасывание. Роль печени.</vt:lpstr>
      <vt:lpstr>Всасывание – поступление различных веществ в кровь и лимфу.</vt:lpstr>
      <vt:lpstr>Всасывание питательных веществ происходит в кишечных ворсинках</vt:lpstr>
      <vt:lpstr>Вода, хлориды, некоторые витамины всасываются путем диффузии или осмоса.</vt:lpstr>
      <vt:lpstr>Презентация PowerPoint</vt:lpstr>
      <vt:lpstr>Глюкоза и аминокислоты, поступившие в кровь, транспортируются в печень.</vt:lpstr>
      <vt:lpstr>Функции печени</vt:lpstr>
      <vt:lpstr>Толстый кишечник состоит из нескольких отделов: слепой, ободочной, сигмовидной, прямой кишки.</vt:lpstr>
      <vt:lpstr>От начального отдела толстого кишечника отходит червеобразный отросток - аппендикс</vt:lpstr>
      <vt:lpstr>Слепа кишка травоядных достигает большого размера.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Всасывание. Роль печени.</dc:title>
  <dc:creator>учащиеся</dc:creator>
  <cp:lastModifiedBy>учащиеся</cp:lastModifiedBy>
  <cp:revision>14</cp:revision>
  <dcterms:created xsi:type="dcterms:W3CDTF">2018-11-22T13:56:53Z</dcterms:created>
  <dcterms:modified xsi:type="dcterms:W3CDTF">2018-11-22T16:05:14Z</dcterms:modified>
</cp:coreProperties>
</file>