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sldIdLst>
    <p:sldId id="256" r:id="rId2"/>
    <p:sldId id="270" r:id="rId3"/>
    <p:sldId id="271" r:id="rId4"/>
    <p:sldId id="25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4E6B-E37B-44B8-AC4C-DADEA150F646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448C9-B32B-4539-89E0-4DE439AF5B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835F-298A-4EE9-BD58-C48E02133BB6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7EE48-E44B-467C-9740-B171D8EB0F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32B1-FE71-4059-9DE8-0051B1C0D841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E44D3-6224-49FF-84A5-805AA4C85E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26517-ED50-4E04-B004-82C84D80821C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81588-7E84-44B4-8850-7EDCF7CCAD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015D1-A764-4BD5-AB29-23A1295F3C1F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B7C5C-C647-465A-9264-C524373247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B0A65-F988-4791-ACF1-0BA76CC71CFB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10B17-04F2-420C-A5BB-B93CB5A00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B3BF7-FC28-4C91-9760-098A74F980CB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6F95D-B986-45DF-B813-7DF379E807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3EBDD-39D6-4F3C-AD24-395E88267D29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40532-63BD-40EB-A724-B12C5DE2B9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490F-95C2-4F41-926D-36042620AE3D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D4D5B-1EE8-49D6-B70C-2280224591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B315-088B-4FCD-9153-E1903CA182A4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4BDFF-15D3-4529-A946-500F90ED77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35FD4-E5B0-499B-9BD6-A1B0B72ABF08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C04AF-2419-47FF-A60A-58F5E2385D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6680302-06D3-4600-BCD2-AAE82E9051FD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D8F276-C2DD-4398-9E3B-13E97D4D46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75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ussiancity.ru/books/b50e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1271588" y="539750"/>
            <a:ext cx="6599237" cy="22637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663300"/>
                </a:solidFill>
              </a:rPr>
              <a:t>Княжеские храмы Смоленска </a:t>
            </a:r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875" y="3357563"/>
            <a:ext cx="6400800" cy="2520950"/>
          </a:xfrm>
        </p:spPr>
        <p:txBody>
          <a:bodyPr>
            <a:normAutofit fontScale="92500" lnSpcReduction="20000"/>
          </a:bodyPr>
          <a:lstStyle/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solidFill>
                  <a:srgbClr val="663300"/>
                </a:solidFill>
              </a:rPr>
              <a:t>Подготовили: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solidFill>
                  <a:srgbClr val="663300"/>
                </a:solidFill>
              </a:rPr>
              <a:t>обучающиеся 9 «В» класс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solidFill>
                  <a:srgbClr val="663300"/>
                </a:solidFill>
              </a:rPr>
              <a:t>Вдовина Елена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solidFill>
                  <a:srgbClr val="663300"/>
                </a:solidFill>
              </a:rPr>
              <a:t>Паришкурова Ульяна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solidFill>
                  <a:srgbClr val="663300"/>
                </a:solidFill>
              </a:rPr>
              <a:t>Руководитель проекта: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solidFill>
                  <a:srgbClr val="663300"/>
                </a:solidFill>
              </a:rPr>
              <a:t>Доброва Ольга Юрьевна, воспитатель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mtClean="0">
              <a:solidFill>
                <a:srgbClr val="663300"/>
              </a:solidFill>
            </a:endParaRP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1835150" y="117475"/>
            <a:ext cx="5472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>
                <a:solidFill>
                  <a:srgbClr val="663300"/>
                </a:solidFill>
                <a:latin typeface="Times New Roman" pitchFamily="18" charset="0"/>
              </a:rPr>
              <a:t>СОГБОУИ «Лицей имени Кирилла и Мефодия»</a:t>
            </a:r>
          </a:p>
        </p:txBody>
      </p:sp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3086100" y="6237288"/>
            <a:ext cx="29702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>
                <a:solidFill>
                  <a:srgbClr val="663300"/>
                </a:solidFill>
                <a:latin typeface="Times New Roman" pitchFamily="18" charset="0"/>
              </a:rPr>
              <a:t>Смоленск  2017 год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2"/>
          <p:cNvSpPr>
            <a:spLocks noGrp="1"/>
          </p:cNvSpPr>
          <p:nvPr>
            <p:ph type="title"/>
          </p:nvPr>
        </p:nvSpPr>
        <p:spPr>
          <a:xfrm>
            <a:off x="1043609" y="655638"/>
            <a:ext cx="7056784" cy="10541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/>
              <a:t>Церковь Архангела Михаила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3388" y="2133600"/>
            <a:ext cx="288925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62388" y="2379663"/>
            <a:ext cx="5091112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Фото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836712"/>
            <a:ext cx="784887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491880" y="1988840"/>
            <a:ext cx="2519536" cy="3362209"/>
          </a:xfrm>
        </p:spPr>
      </p:pic>
      <p:pic>
        <p:nvPicPr>
          <p:cNvPr id="16387" name="Рисунок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60648"/>
            <a:ext cx="2160240" cy="304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6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3501008"/>
            <a:ext cx="2255168" cy="3188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Новая папка\IMG_20171130_1620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3501008"/>
            <a:ext cx="2160240" cy="307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16216" y="260648"/>
            <a:ext cx="2267941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mtClean="0"/>
              <a:t>Литература: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750" y="1557338"/>
            <a:ext cx="8208963" cy="4568825"/>
          </a:xfrm>
        </p:spPr>
        <p:txBody>
          <a:bodyPr rtlCol="0">
            <a:normAutofit fontScale="77500" lnSpcReduction="20000"/>
          </a:bodyPr>
          <a:lstStyle/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Храм святого апостола и евангелиста Иоанна Богослова в Смоленске.- Смоленск издательство «Маджента»,2015-64с.,илл.- (Библиотека историко-литературного журнала «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Странникъ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»)</a:t>
            </a: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Церковь Архангела Михаила (Свирская) в Смоленске.-Смоленск, 2015.-96с.:ил.</a:t>
            </a: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Смоленск. Краткая энциклопедия . Смоленск: ТРАНС-МАКОМ, 1994.576с.</a:t>
            </a: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Набор открыток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«Смоленск. Взгляд из прошлого» Издательство «Свиток»-ИП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Флиманкова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И.А. тираж 1000. 2013 г.</a:t>
            </a: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r>
              <a:rPr lang="en-US" dirty="0">
                <a:solidFill>
                  <a:srgbClr val="00206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002060"/>
                </a:solidFill>
                <a:hlinkClick r:id="rId2"/>
              </a:rPr>
              <a:t>www.russiancity.ru/books/b50e.htm</a:t>
            </a:r>
            <a:endParaRPr lang="ru-RU" dirty="0" smtClean="0">
              <a:solidFill>
                <a:srgbClr val="002060"/>
              </a:solidFill>
            </a:endParaRP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Н.Н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Воронин, П. А.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Раппопорт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Зодчество Смоленска XII - XIII вв. Ленинград,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«Наука»,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ленинградское отделение, 1979 г. </a:t>
            </a: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2"/>
          <p:cNvSpPr>
            <a:spLocks noGrp="1"/>
          </p:cNvSpPr>
          <p:nvPr>
            <p:ph type="title"/>
          </p:nvPr>
        </p:nvSpPr>
        <p:spPr>
          <a:xfrm>
            <a:off x="1258888" y="549275"/>
            <a:ext cx="7885112" cy="8651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800" smtClean="0"/>
              <a:t>АКТУАЛЬНОСТЬ ПРОЕКТА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850" y="1700213"/>
            <a:ext cx="8569325" cy="4425950"/>
          </a:xfrm>
        </p:spPr>
        <p:txBody>
          <a:bodyPr rtlCol="0">
            <a:normAutofit fontScale="70000" lnSpcReduction="20000"/>
          </a:bodyPr>
          <a:lstStyle/>
          <a:p>
            <a:pPr marL="365760" indent="-36576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Каждое воспитательное мероприятие имеет свои уникальные возможности в формировании духовно-нравственных качеств личности. Наш родной город богат историческими местами и памятниками. Чтобы организовать досуг подростков, появилась необходимость разработки цикла экскурсий «Образовательного туризма». Одной из них стала экскурсия «Княжеские храмы Смоленска». </a:t>
            </a:r>
          </a:p>
          <a:p>
            <a:pPr marL="365760" indent="-36576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 достопримечательным местам окрестностей лицея относятся памятники архитектуры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XII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века: церковь Петра и Павла (самый древний памятник Смоленска), церковь Иоанна  Богослова (в русской истории храм сыграл роль крупного центра просвещения),  церковь Архангела Михаила (Свирская), что позволяет нам провести интересную экскурсию в шаговой доступности, без финансовых и временных затрат. Так появилась идея проекта «Княжеские храмы Смоленска».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2"/>
          <p:cNvSpPr>
            <a:spLocks noGrp="1"/>
          </p:cNvSpPr>
          <p:nvPr>
            <p:ph type="title"/>
          </p:nvPr>
        </p:nvSpPr>
        <p:spPr>
          <a:xfrm>
            <a:off x="755577" y="628650"/>
            <a:ext cx="7416824" cy="863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/>
              <a:t>СХЕМА МАРШРУТА</a:t>
            </a:r>
          </a:p>
        </p:txBody>
      </p:sp>
      <p:pic>
        <p:nvPicPr>
          <p:cNvPr id="5123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914900" y="1811338"/>
            <a:ext cx="1628775" cy="1584325"/>
          </a:xfrm>
        </p:spPr>
      </p:pic>
      <p:pic>
        <p:nvPicPr>
          <p:cNvPr id="5124" name="Рисунок 4" descr="C:\Users\User4\AppData\Local\Microsoft\Windows\Temporary Internet Files\Content.Word\IMG_20170927_1600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4788" y="3481388"/>
            <a:ext cx="10795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5" descr="C:\Users\User4\AppData\Local\Microsoft\Windows\Temporary Internet Files\Content.Word\IMG_20170921_1638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5825" y="4579938"/>
            <a:ext cx="143986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 стрелкой 14"/>
          <p:cNvCxnSpPr/>
          <p:nvPr/>
        </p:nvCxnSpPr>
        <p:spPr>
          <a:xfrm flipH="1" flipV="1">
            <a:off x="2554288" y="4030663"/>
            <a:ext cx="4681537" cy="1655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943100" y="2473325"/>
            <a:ext cx="2952750" cy="1008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43675" y="3201988"/>
            <a:ext cx="927100" cy="1377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2"/>
          <p:cNvSpPr>
            <a:spLocks noGrp="1"/>
          </p:cNvSpPr>
          <p:nvPr>
            <p:ph type="title"/>
          </p:nvPr>
        </p:nvSpPr>
        <p:spPr>
          <a:xfrm>
            <a:off x="1835150" y="549275"/>
            <a:ext cx="5041106" cy="10541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800" dirty="0" smtClean="0"/>
              <a:t>Цель:</a:t>
            </a:r>
          </a:p>
        </p:txBody>
      </p:sp>
      <p:sp>
        <p:nvSpPr>
          <p:cNvPr id="13315" name="Объект 1"/>
          <p:cNvSpPr>
            <a:spLocks noGrp="1"/>
          </p:cNvSpPr>
          <p:nvPr>
            <p:ph idx="1"/>
          </p:nvPr>
        </p:nvSpPr>
        <p:spPr>
          <a:xfrm>
            <a:off x="503238" y="1773238"/>
            <a:ext cx="8172450" cy="435292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r>
              <a:rPr lang="ru-RU" altLang="ru-RU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Духовно-нравственное развитие и воспитание российской гражданской идентичности, патриотизма, уважения к Отечеству.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Заголовок 2"/>
          <p:cNvSpPr>
            <a:spLocks noGrp="1"/>
          </p:cNvSpPr>
          <p:nvPr>
            <p:ph type="title"/>
          </p:nvPr>
        </p:nvSpPr>
        <p:spPr>
          <a:xfrm>
            <a:off x="539553" y="332657"/>
            <a:ext cx="8136903" cy="936104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Этапы работы над проектом: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00113" y="1628775"/>
            <a:ext cx="7775575" cy="475297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 </a:t>
            </a: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этап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подготовительный (02.10 - 08.10)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Определение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цели и задач; подбор материалов; составление сценария; распределение обязанностей; подготовка творческой группы к работе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 этап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практический (09.10 - 25.10)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Подготовка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 написанию экскурсии; распределение ответственных.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Проведение экскурсии с воспитанниками 9-х классов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 этап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заключительный (25.10 - 31.10) 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Подготовка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отчетных материалов по реализации проекта (фотоматериалы; подготовка материалов экскурсии).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None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2"/>
          <p:cNvSpPr>
            <a:spLocks noGrp="1"/>
          </p:cNvSpPr>
          <p:nvPr>
            <p:ph type="title"/>
          </p:nvPr>
        </p:nvSpPr>
        <p:spPr>
          <a:xfrm>
            <a:off x="899592" y="620713"/>
            <a:ext cx="7344816" cy="10541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/>
              <a:t>Церковь Петра и Павла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1150" y="1784350"/>
            <a:ext cx="3206750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275" y="2349500"/>
            <a:ext cx="47132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Фото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764704"/>
            <a:ext cx="784887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2"/>
          <p:cNvSpPr>
            <a:spLocks noGrp="1"/>
          </p:cNvSpPr>
          <p:nvPr>
            <p:ph type="title"/>
          </p:nvPr>
        </p:nvSpPr>
        <p:spPr>
          <a:xfrm>
            <a:off x="1043609" y="620713"/>
            <a:ext cx="7272808" cy="10541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/>
              <a:t>Церковь Иоанна Богослова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13" y="2133600"/>
            <a:ext cx="3240087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525" y="1973263"/>
            <a:ext cx="2932113" cy="39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Фото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764704"/>
            <a:ext cx="770485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186</TotalTime>
  <Words>300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Княжеские храмы Смоленска </vt:lpstr>
      <vt:lpstr>АКТУАЛЬНОСТЬ ПРОЕКТА</vt:lpstr>
      <vt:lpstr>СХЕМА МАРШРУТА</vt:lpstr>
      <vt:lpstr>Цель:</vt:lpstr>
      <vt:lpstr>Этапы работы над проектом:</vt:lpstr>
      <vt:lpstr>Церковь Петра и Павла</vt:lpstr>
      <vt:lpstr>Слайд 7</vt:lpstr>
      <vt:lpstr>Церковь Иоанна Богослова</vt:lpstr>
      <vt:lpstr>Слайд 9</vt:lpstr>
      <vt:lpstr>Церковь Архангела Михаила</vt:lpstr>
      <vt:lpstr>Слайд 11</vt:lpstr>
      <vt:lpstr>Слайд 12</vt:lpstr>
      <vt:lpstr>Литература: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Княжеские храмы Смоленска</dc:title>
  <dc:creator>Татьяна</dc:creator>
  <cp:lastModifiedBy>Владелец</cp:lastModifiedBy>
  <cp:revision>31</cp:revision>
  <dcterms:created xsi:type="dcterms:W3CDTF">2017-11-29T13:45:36Z</dcterms:created>
  <dcterms:modified xsi:type="dcterms:W3CDTF">2018-11-23T19:35:32Z</dcterms:modified>
</cp:coreProperties>
</file>