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1" r:id="rId3"/>
    <p:sldId id="263" r:id="rId4"/>
    <p:sldId id="264" r:id="rId5"/>
    <p:sldId id="282" r:id="rId6"/>
    <p:sldId id="274" r:id="rId7"/>
    <p:sldId id="280" r:id="rId8"/>
    <p:sldId id="278" r:id="rId9"/>
    <p:sldId id="275" r:id="rId10"/>
    <p:sldId id="277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132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>
          <a:xfrm rot="21365376">
            <a:off x="342641" y="350577"/>
            <a:ext cx="8501046" cy="615627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 rot="352294">
            <a:off x="353437" y="558538"/>
            <a:ext cx="8458738" cy="5814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28596" y="500042"/>
            <a:ext cx="8286808" cy="59293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571472" y="65008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 userDrawn="1"/>
        </p:nvGrpSpPr>
        <p:grpSpPr>
          <a:xfrm>
            <a:off x="714348" y="2214554"/>
            <a:ext cx="500066" cy="500066"/>
            <a:chOff x="571472" y="3929066"/>
            <a:chExt cx="785818" cy="785818"/>
          </a:xfrm>
        </p:grpSpPr>
        <p:sp>
          <p:nvSpPr>
            <p:cNvPr id="16" name="Овал 15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 userDrawn="1"/>
        </p:nvGrpSpPr>
        <p:grpSpPr>
          <a:xfrm>
            <a:off x="714348" y="3214686"/>
            <a:ext cx="500066" cy="500066"/>
            <a:chOff x="571472" y="3929066"/>
            <a:chExt cx="785818" cy="785818"/>
          </a:xfrm>
        </p:grpSpPr>
        <p:sp>
          <p:nvSpPr>
            <p:cNvPr id="19" name="Овал 18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714348" y="4214818"/>
            <a:ext cx="500066" cy="500066"/>
            <a:chOff x="571472" y="3929066"/>
            <a:chExt cx="785818" cy="785818"/>
          </a:xfrm>
        </p:grpSpPr>
        <p:sp>
          <p:nvSpPr>
            <p:cNvPr id="22" name="Овал 21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ybuzines.ru/marinbiz.ru/wp-content/uploads/2015/01/130_uspet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Тайм – менеджмент современного педагога</a:t>
            </a:r>
          </a:p>
        </p:txBody>
      </p:sp>
      <p:pic>
        <p:nvPicPr>
          <p:cNvPr id="1026" name="Picture 2" descr="taym-menedzhment-osnovnyie-pravila-taym-menedzhme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57297"/>
            <a:ext cx="5688632" cy="341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4068" y="692696"/>
            <a:ext cx="7605464" cy="5831034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3</a:t>
            </a:r>
            <a:r>
              <a:rPr lang="ru-RU" dirty="0" smtClean="0"/>
              <a:t>) </a:t>
            </a:r>
            <a:r>
              <a:rPr lang="ru-RU" b="1" i="1" dirty="0" smtClean="0"/>
              <a:t>Метод «Пяти пальцев».</a:t>
            </a:r>
            <a:r>
              <a:rPr lang="ru-RU" dirty="0" smtClean="0"/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/>
              <a:t>М </a:t>
            </a:r>
            <a:r>
              <a:rPr lang="ru-RU" sz="2800" dirty="0" smtClean="0"/>
              <a:t>– мыслительный процесс: какие знания, опыт я сегодня получил?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/>
              <a:t>Б</a:t>
            </a:r>
            <a:r>
              <a:rPr lang="ru-RU" sz="2800" dirty="0" smtClean="0"/>
              <a:t> – близость цели: что я сегодня сделал и чего достиг?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/>
              <a:t>С </a:t>
            </a:r>
            <a:r>
              <a:rPr lang="ru-RU" sz="2800" dirty="0" smtClean="0"/>
              <a:t>– состояние духа: каким было сегодня моё преобладающее настроение, расположение духа?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/>
              <a:t>У</a:t>
            </a:r>
            <a:r>
              <a:rPr lang="ru-RU" sz="2800" dirty="0" smtClean="0"/>
              <a:t> – услуга, помощь: чем я сегодня помог другим?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/>
              <a:t>Б –</a:t>
            </a:r>
            <a:r>
              <a:rPr lang="ru-RU" sz="2800" dirty="0" smtClean="0"/>
              <a:t> бодрость, физическая форма: каким было моё самочувствие?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30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700808"/>
            <a:ext cx="595840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«Время это жизнь.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Растратить свое время – значит растратить свою жизнь.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Взять свое время под контроль –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значит овладеть своей жизнью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и использовать ее наилучшим образом».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endParaRPr lang="ru-RU" sz="1000" i="1" dirty="0" smtClean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endParaRPr lang="ru-RU" sz="1000" i="1" dirty="0" smtClean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Алан </a:t>
            </a:r>
            <a:r>
              <a:rPr lang="ru-RU" sz="3000" i="1" dirty="0" err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Лакейн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endParaRPr lang="ru-RU" sz="30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15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62068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 algn="r"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«Время – самый ограниченный капитал, </a:t>
            </a:r>
            <a:endParaRPr lang="ru-RU" sz="1400" dirty="0">
              <a:ea typeface="Calibri"/>
              <a:cs typeface="Times New Roman"/>
            </a:endParaRPr>
          </a:p>
          <a:p>
            <a:pPr indent="270510" algn="r"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и если не можешь им распоряжаться,</a:t>
            </a:r>
            <a:endParaRPr lang="ru-RU" sz="1400" dirty="0">
              <a:ea typeface="Calibri"/>
              <a:cs typeface="Times New Roman"/>
            </a:endParaRPr>
          </a:p>
          <a:p>
            <a:pPr indent="270510" algn="r"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 не сможешь распоряжаться ничем другим». </a:t>
            </a:r>
            <a:endParaRPr lang="ru-RU" sz="1400" dirty="0">
              <a:ea typeface="Calibri"/>
              <a:cs typeface="Times New Roman"/>
            </a:endParaRPr>
          </a:p>
          <a:p>
            <a:pPr algn="r"/>
            <a:endParaRPr lang="ru-RU" sz="1000" i="1" dirty="0" smtClean="0">
              <a:latin typeface="Times New Roman"/>
              <a:ea typeface="Calibri"/>
            </a:endParaRPr>
          </a:p>
          <a:p>
            <a:pPr algn="r"/>
            <a:r>
              <a:rPr lang="ru-RU" i="1" dirty="0" smtClean="0">
                <a:latin typeface="Times New Roman"/>
                <a:ea typeface="Calibri"/>
              </a:rPr>
              <a:t>Питер </a:t>
            </a:r>
            <a:r>
              <a:rPr lang="ru-RU" i="1" dirty="0" err="1">
                <a:latin typeface="Times New Roman"/>
                <a:ea typeface="Calibri"/>
              </a:rPr>
              <a:t>Друкер</a:t>
            </a:r>
            <a:r>
              <a:rPr lang="ru-RU" i="1" dirty="0">
                <a:latin typeface="Times New Roman"/>
                <a:ea typeface="Calibri"/>
              </a:rPr>
              <a:t> </a:t>
            </a:r>
            <a:endParaRPr lang="ru-RU" dirty="0"/>
          </a:p>
        </p:txBody>
      </p:sp>
      <p:pic>
        <p:nvPicPr>
          <p:cNvPr id="1026" name="Picture 2" descr="http://anotta.ru/wp-content/uploads/2011/08/clip_image002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36296"/>
            <a:ext cx="5760640" cy="398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508518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Тайм-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менджмент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технология организации человеком своего времени и увеличения эффективности его использования.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479568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666882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Что это даст: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1052736"/>
            <a:ext cx="7416824" cy="540240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профессиональную и личностную успешность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само слово «успех» связано с глаголом «успевать»</a:t>
            </a:r>
          </a:p>
          <a:p>
            <a:pPr marL="0" indent="0" algn="just">
              <a:buNone/>
            </a:pP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успех – мощный стимул и пусковой механизм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непрерывного саморазвития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самосовершенствования, без которых не может состояться педагог</a:t>
            </a:r>
          </a:p>
          <a:p>
            <a:pPr marL="0" indent="0" algn="just">
              <a:buNone/>
            </a:pP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успешный педагог сможет обеспечить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ребёнку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всей системе образования в целом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7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868346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«Часы» (мои сферы жизни)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03648" y="1285860"/>
            <a:ext cx="6521152" cy="5188092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семейная жизнь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деятельность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развитие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 друзьями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благополучие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духовная жизнь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хобби</a:t>
            </a:r>
            <a:endParaRPr lang="ru-RU" dirty="0"/>
          </a:p>
        </p:txBody>
      </p:sp>
      <p:pic>
        <p:nvPicPr>
          <p:cNvPr id="2050" name="Picture 2" descr="130_uspet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28575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0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суммирования 1"/>
          <p:cNvSpPr/>
          <p:nvPr/>
        </p:nvSpPr>
        <p:spPr>
          <a:xfrm>
            <a:off x="3059832" y="1628800"/>
            <a:ext cx="4104456" cy="4104456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0"/>
            <a:endCxn id="2" idx="4"/>
          </p:cNvCxnSpPr>
          <p:nvPr/>
        </p:nvCxnSpPr>
        <p:spPr>
          <a:xfrm>
            <a:off x="5112060" y="1628800"/>
            <a:ext cx="0" cy="4104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stCxn id="2" idx="2"/>
            <a:endCxn id="2" idx="6"/>
          </p:cNvCxnSpPr>
          <p:nvPr/>
        </p:nvCxnSpPr>
        <p:spPr>
          <a:xfrm>
            <a:off x="3059832" y="3681028"/>
            <a:ext cx="41044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8223195">
            <a:off x="4934191" y="2261784"/>
            <a:ext cx="149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работа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 rot="20170519">
            <a:off x="5501416" y="2960906"/>
            <a:ext cx="149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семья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 rot="2229533">
            <a:off x="5650367" y="4180671"/>
            <a:ext cx="149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здоровье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 rot="19964451">
            <a:off x="3242003" y="4055646"/>
            <a:ext cx="149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общение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 rot="17768620">
            <a:off x="3890076" y="4422569"/>
            <a:ext cx="1490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быт, хозяйство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 rot="1493398">
            <a:off x="3069256" y="2984039"/>
            <a:ext cx="2175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самообразование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 rot="4215796">
            <a:off x="4745221" y="4561068"/>
            <a:ext cx="149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хобби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21894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8683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«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Поглотители времени»</a:t>
            </a: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31640" y="908720"/>
            <a:ext cx="7416824" cy="4948032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нечёткая постановка целей;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приоритетов;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попытка слишком много сделать за один раз;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планирование дня;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неорганизованность, незнание с чего начать;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мотивации;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хаос в бумагах;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«расплывчатые» должностные обязанности, отсутствие понимания своих зон ответственности;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довести дело до конца;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откладывания;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отрывающие от дел телефонные звонки;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самодисциплины;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спешка, нетерпение;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медлительность;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контроль за перепорученными делами.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42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265"/>
            <a:ext cx="7467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«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onotype Corsiva" panose="03010101010201010101" pitchFamily="66" charset="0"/>
              </a:rPr>
              <a:t>Контролеры времени»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785794"/>
            <a:ext cx="7704856" cy="592935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Позитивное начала дня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Начинать рабочий день в одно и то же время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Перепроверять план дня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Составить список приоритетных дел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Разбить цель на небольшие, быстро осуществимые задачи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Планируя свой день, 40% времени оставлять на непредвиденные дела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Реально оценивать соответствие своих возможностей и желаний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Выполнение работы начинать с ключевых задач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Уделить время подготовительной работе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Разбивать работу на несколько этапов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Учитывать свои индивидуальные особенности: тип темперамента и </a:t>
            </a:r>
            <a:r>
              <a:rPr lang="ru-RU" dirty="0" err="1" smtClean="0"/>
              <a:t>хронотип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95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265"/>
            <a:ext cx="7467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«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Monotype Corsiva" panose="03010101010201010101" pitchFamily="66" charset="0"/>
              </a:rPr>
              <a:t>Контролеры времени»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785794"/>
            <a:ext cx="7632848" cy="559553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Находить время для отдыха и здоровья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Уметь отказывать и говорить «нет» задачам, не входящим в число избранных Вами приоритетов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Избегать  незапланированных импульсивных действий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Выработать привычку своевременно разбирать бумаги, выбрасывая ненужные, и работать за чистым столом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Контроль за результатами и самоконтроль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Составлять план на следующий день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Поощрять себя за выполнение большой и важной работы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Домой – с хорошим настроением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4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96944" cy="86834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Эффективные приёмы по организации времени: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1052736"/>
            <a:ext cx="7242598" cy="518809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1) </a:t>
            </a:r>
            <a:r>
              <a:rPr lang="ru-RU" sz="2800" b="1" i="1" dirty="0" smtClean="0"/>
              <a:t>Принцип Парето</a:t>
            </a:r>
            <a:r>
              <a:rPr lang="ru-RU" sz="2800" dirty="0" smtClean="0"/>
              <a:t> (соотношение 80:20).</a:t>
            </a:r>
          </a:p>
          <a:p>
            <a:pPr>
              <a:buNone/>
            </a:pPr>
            <a:r>
              <a:rPr lang="ru-RU" sz="2800" b="1" i="1" dirty="0" smtClean="0"/>
              <a:t>2) Приём «Выделяем приоритеты, или АБВ – анализ».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/>
              <a:t> </a:t>
            </a:r>
            <a:r>
              <a:rPr lang="ru-RU" sz="2800" b="1" dirty="0" smtClean="0"/>
              <a:t>Важнейшие</a:t>
            </a:r>
            <a:r>
              <a:rPr lang="ru-RU" sz="2800" dirty="0" smtClean="0"/>
              <a:t> задачи, или </a:t>
            </a:r>
            <a:r>
              <a:rPr lang="ru-RU" sz="2800" b="1" dirty="0" smtClean="0"/>
              <a:t>категория А, </a:t>
            </a:r>
            <a:r>
              <a:rPr lang="ru-RU" sz="2800" dirty="0" smtClean="0"/>
              <a:t>составляют в списке дел 15% от общего количества, а их значимость равна 65%.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 Важные </a:t>
            </a:r>
            <a:r>
              <a:rPr lang="ru-RU" sz="2800" dirty="0" smtClean="0"/>
              <a:t>задачи, или</a:t>
            </a:r>
            <a:r>
              <a:rPr lang="ru-RU" sz="2800" b="1" dirty="0" smtClean="0"/>
              <a:t> категория Б, </a:t>
            </a:r>
            <a:r>
              <a:rPr lang="ru-RU" sz="2800" dirty="0" smtClean="0"/>
              <a:t>составляют 20% от общего количества дел, а их значимость – 20%.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Менее важные, </a:t>
            </a:r>
            <a:r>
              <a:rPr lang="ru-RU" sz="2800" dirty="0" smtClean="0"/>
              <a:t>или категория</a:t>
            </a:r>
            <a:r>
              <a:rPr lang="ru-RU" sz="2800" b="1" dirty="0" smtClean="0"/>
              <a:t> В, </a:t>
            </a:r>
            <a:r>
              <a:rPr lang="ru-RU" sz="2800" dirty="0" smtClean="0"/>
              <a:t>- 65% от перечня всех дел, а их значимость всего 15%.</a:t>
            </a:r>
          </a:p>
          <a:p>
            <a:pPr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98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513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Презентация PowerPoint</vt:lpstr>
      <vt:lpstr>Что это даст:</vt:lpstr>
      <vt:lpstr>«Часы» (мои сферы жизни)</vt:lpstr>
      <vt:lpstr>Презентация PowerPoint</vt:lpstr>
      <vt:lpstr>«Поглотители времени» </vt:lpstr>
      <vt:lpstr>«Контролеры времени»</vt:lpstr>
      <vt:lpstr>«Контролеры времени»</vt:lpstr>
      <vt:lpstr>Эффективные приёмы по организации времени: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19</cp:revision>
  <dcterms:created xsi:type="dcterms:W3CDTF">2014-07-06T18:18:01Z</dcterms:created>
  <dcterms:modified xsi:type="dcterms:W3CDTF">2017-02-09T04:03:06Z</dcterms:modified>
</cp:coreProperties>
</file>