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8" r:id="rId3"/>
    <p:sldId id="257" r:id="rId4"/>
    <p:sldId id="259" r:id="rId5"/>
    <p:sldId id="262" r:id="rId6"/>
    <p:sldId id="263" r:id="rId7"/>
    <p:sldId id="264" r:id="rId8"/>
    <p:sldId id="261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10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80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87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6004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94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4680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895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9086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8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3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47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794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600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85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36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27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573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9198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391887"/>
            <a:ext cx="8575902" cy="3265714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Достижения моих учеников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233486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Участие в конкурсах и олимпиадах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68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6" t="20208" r="30216" b="20208"/>
          <a:stretch/>
        </p:blipFill>
        <p:spPr>
          <a:xfrm>
            <a:off x="1074673" y="0"/>
            <a:ext cx="4686047" cy="66639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9" t="19120" r="29704" b="19664"/>
          <a:stretch/>
        </p:blipFill>
        <p:spPr>
          <a:xfrm>
            <a:off x="6554146" y="39435"/>
            <a:ext cx="4653437" cy="658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88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19664" r="29960" b="19664"/>
          <a:stretch/>
        </p:blipFill>
        <p:spPr>
          <a:xfrm>
            <a:off x="1668706" y="538175"/>
            <a:ext cx="4183453" cy="59801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9" t="20208" r="30472" b="20208"/>
          <a:stretch/>
        </p:blipFill>
        <p:spPr>
          <a:xfrm>
            <a:off x="7185287" y="538175"/>
            <a:ext cx="4224493" cy="593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5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99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76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80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459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725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7523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</TotalTime>
  <Words>8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Достижения моих учеников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Достижения моих учеников</dc:title>
  <dc:creator>Пользователь Windows</dc:creator>
  <cp:lastModifiedBy>Пользователь Windows</cp:lastModifiedBy>
  <cp:revision>3</cp:revision>
  <dcterms:created xsi:type="dcterms:W3CDTF">2018-11-11T17:35:37Z</dcterms:created>
  <dcterms:modified xsi:type="dcterms:W3CDTF">2018-11-30T15:44:10Z</dcterms:modified>
</cp:coreProperties>
</file>