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0" r:id="rId4"/>
    <p:sldId id="261" r:id="rId5"/>
    <p:sldId id="263" r:id="rId6"/>
    <p:sldId id="264" r:id="rId7"/>
    <p:sldId id="262" r:id="rId8"/>
    <p:sldId id="265" r:id="rId9"/>
    <p:sldId id="257" r:id="rId10"/>
    <p:sldId id="266" r:id="rId11"/>
    <p:sldId id="258" r:id="rId12"/>
    <p:sldId id="267" r:id="rId13"/>
    <p:sldId id="25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347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125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796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262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11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80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504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46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47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68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44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8E4B17E4-8B17-456B-8A6A-E5680616514C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821ED0C-E0A4-4303-89D1-8E677C98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78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0789" y="992777"/>
            <a:ext cx="9601199" cy="2902567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Конкурс 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по русскому языку «Соловушка»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0582" y="3895344"/>
            <a:ext cx="6801612" cy="1239894"/>
          </a:xfrm>
        </p:spPr>
        <p:txBody>
          <a:bodyPr>
            <a:noAutofit/>
          </a:bodyPr>
          <a:lstStyle/>
          <a:p>
            <a:r>
              <a:rPr lang="ru-RU" sz="3200" dirty="0" smtClean="0"/>
              <a:t>Куратор, учитель-логопед: 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Небыта Наталья Рифкатовна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47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019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357" y="104502"/>
            <a:ext cx="9545579" cy="675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94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7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851" y="0"/>
            <a:ext cx="9757954" cy="690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245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084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518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678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7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433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53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348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357" y="61842"/>
            <a:ext cx="9605877" cy="679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68739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14</TotalTime>
  <Words>8</Words>
  <Application>Microsoft Office PowerPoint</Application>
  <PresentationFormat>Широкоэкранный</PresentationFormat>
  <Paragraphs>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Corbel</vt:lpstr>
      <vt:lpstr>Gill Sans MT</vt:lpstr>
      <vt:lpstr>Parcel</vt:lpstr>
      <vt:lpstr>Конкурс  по русскому языку «Соловушка»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 по русскому языку «Соловушка» </dc:title>
  <dc:creator>Пользователь Windows</dc:creator>
  <cp:lastModifiedBy>Пользователь Windows</cp:lastModifiedBy>
  <cp:revision>3</cp:revision>
  <dcterms:created xsi:type="dcterms:W3CDTF">2018-11-11T18:05:50Z</dcterms:created>
  <dcterms:modified xsi:type="dcterms:W3CDTF">2018-11-30T14:17:33Z</dcterms:modified>
</cp:coreProperties>
</file>