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65" r:id="rId3"/>
    <p:sldId id="261" r:id="rId4"/>
    <p:sldId id="262" r:id="rId5"/>
    <p:sldId id="263" r:id="rId6"/>
    <p:sldId id="264" r:id="rId7"/>
    <p:sldId id="331" r:id="rId8"/>
    <p:sldId id="259" r:id="rId9"/>
    <p:sldId id="332" r:id="rId10"/>
    <p:sldId id="340" r:id="rId11"/>
    <p:sldId id="341" r:id="rId12"/>
    <p:sldId id="342" r:id="rId13"/>
    <p:sldId id="343" r:id="rId14"/>
    <p:sldId id="337" r:id="rId15"/>
    <p:sldId id="333" r:id="rId16"/>
    <p:sldId id="335" r:id="rId17"/>
    <p:sldId id="336" r:id="rId18"/>
    <p:sldId id="339" r:id="rId19"/>
    <p:sldId id="26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800"/>
    <a:srgbClr val="003300"/>
  </p:clrMru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83" autoAdjust="0"/>
    <p:restoredTop sz="94660"/>
  </p:normalViewPr>
  <p:slideViewPr>
    <p:cSldViewPr>
      <p:cViewPr varScale="1">
        <p:scale>
          <a:sx n="62" d="100"/>
          <a:sy n="62" d="100"/>
        </p:scale>
        <p:origin x="-10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189BF-2E9C-4EC0-B7D3-81517E9B14BC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F4349B-C7C8-4E53-94FC-66E86E05B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3222AF-85A1-4A94-AEFD-750E35DCD6EE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CF2F6-09A2-436E-B687-D81BA8005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CF2F6-09A2-436E-B687-D81BA80055F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8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10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 сил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Центр тяжести </a:t>
            </a:r>
          </a:p>
          <a:p>
            <a:endParaRPr lang="ru-RU" dirty="0" smtClean="0"/>
          </a:p>
          <a:p>
            <a:r>
              <a:rPr lang="ru-RU" dirty="0" smtClean="0"/>
              <a:t>Центр масс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задач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Стр. 54 №7.1.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Д.З.: </a:t>
            </a:r>
            <a:r>
              <a:rPr lang="ru-RU" dirty="0" err="1" smtClean="0"/>
              <a:t>стр</a:t>
            </a:r>
            <a:r>
              <a:rPr lang="ru-RU" dirty="0" smtClean="0"/>
              <a:t> 53 №2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686800" cy="5257799"/>
          </a:xfrm>
        </p:spPr>
        <p:txBody>
          <a:bodyPr>
            <a:normAutofit fontScale="92500"/>
          </a:bodyPr>
          <a:lstStyle/>
          <a:p>
            <a:r>
              <a:rPr lang="ru-RU" sz="4000" dirty="0" smtClean="0"/>
              <a:t>Чему равна сила трения, если после толчка вагон массой 20 т остановился через 50 с, пройдя расстояние 125 м?</a:t>
            </a:r>
          </a:p>
          <a:p>
            <a:endParaRPr lang="ru-RU" sz="4000" dirty="0" smtClean="0"/>
          </a:p>
          <a:p>
            <a:r>
              <a:rPr lang="ru-RU" sz="35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Дано, найти, рисунок +силы + ускорение + ось, </a:t>
            </a:r>
          </a:p>
          <a:p>
            <a:r>
              <a:rPr lang="ru-RU" sz="35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Решение (2 закон Ньютона в векторном виде, в проекциях на ось, в скалярном виде)</a:t>
            </a:r>
          </a:p>
          <a:p>
            <a:r>
              <a:rPr lang="ru-RU" sz="35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Ответ</a:t>
            </a:r>
            <a:endParaRPr lang="ru-RU" sz="40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Прямая и обратная задачи механики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926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Стр. 31 – изучить + вывод + примеры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611560" y="2780928"/>
            <a:ext cx="8229600" cy="892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Закон ВСЕМИРНОГО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ТЯГОТЕНИЯ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683568" y="3861048"/>
            <a:ext cx="8229600" cy="892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Определение масс небесных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тел – стр. 35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Вращательное движение  </a:t>
            </a:r>
            <a:r>
              <a:rPr lang="ru-RU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стр. 43</a:t>
            </a:r>
            <a:endParaRPr lang="ru-RU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5"/>
            <a:ext cx="8229600" cy="424847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Угловая скорость </a:t>
            </a:r>
            <a:r>
              <a:rPr lang="ru-RU" sz="28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(</a:t>
            </a:r>
            <a:r>
              <a:rPr lang="ru-RU" sz="2800" dirty="0" err="1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обозн</a:t>
            </a:r>
            <a:r>
              <a:rPr lang="ru-RU" sz="28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., ед. </a:t>
            </a:r>
            <a:r>
              <a:rPr lang="ru-RU" sz="2800" dirty="0" err="1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изм</a:t>
            </a:r>
            <a:r>
              <a:rPr lang="ru-RU" sz="28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., формулы)</a:t>
            </a:r>
            <a:endParaRPr lang="ru-RU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r>
              <a:rPr lang="ru-RU" dirty="0" smtClean="0"/>
              <a:t>Равномерное вращательное движение</a:t>
            </a:r>
          </a:p>
          <a:p>
            <a:r>
              <a:rPr lang="ru-RU" dirty="0" smtClean="0"/>
              <a:t>Неравномерное вращательное движение</a:t>
            </a:r>
          </a:p>
          <a:p>
            <a:r>
              <a:rPr lang="ru-RU" dirty="0" smtClean="0"/>
              <a:t>Угловое ускорение</a:t>
            </a:r>
          </a:p>
          <a:p>
            <a:r>
              <a:rPr lang="ru-RU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Момент силы и момент инерции</a:t>
            </a:r>
          </a:p>
          <a:p>
            <a:r>
              <a:rPr lang="ru-RU" dirty="0" smtClean="0"/>
              <a:t>Закон динамики вращательного движения</a:t>
            </a:r>
          </a:p>
          <a:p>
            <a:r>
              <a:rPr lang="ru-RU" dirty="0" smtClean="0"/>
              <a:t>Аналогия со 2 законом Ньютона</a:t>
            </a:r>
          </a:p>
          <a:p>
            <a:pPr algn="ctr"/>
            <a:r>
              <a:rPr lang="ru-RU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ПРИМЕРЫ И ПРИМЕНЕНИЕ</a:t>
            </a:r>
            <a:endParaRPr lang="ru-RU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Момент инерции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Вращение тела по окружности</a:t>
            </a:r>
          </a:p>
          <a:p>
            <a:pPr algn="ctr">
              <a:buNone/>
            </a:pPr>
            <a:r>
              <a:rPr lang="en-US" sz="4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I=mR</a:t>
            </a:r>
            <a:r>
              <a:rPr lang="en-US" sz="4400" baseline="300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2</a:t>
            </a:r>
          </a:p>
          <a:p>
            <a:r>
              <a:rPr lang="ru-RU" dirty="0" smtClean="0"/>
              <a:t>Вращение обруча</a:t>
            </a:r>
          </a:p>
          <a:p>
            <a:r>
              <a:rPr lang="ru-RU" dirty="0" smtClean="0"/>
              <a:t>Вращение диска</a:t>
            </a:r>
          </a:p>
          <a:p>
            <a:r>
              <a:rPr lang="ru-RU" dirty="0" smtClean="0"/>
              <a:t>Вращение шара</a:t>
            </a:r>
          </a:p>
          <a:p>
            <a:r>
              <a:rPr lang="ru-RU" dirty="0" smtClean="0"/>
              <a:t>Вращение стержня</a:t>
            </a:r>
          </a:p>
          <a:p>
            <a:pPr algn="ctr"/>
            <a:r>
              <a:rPr lang="ru-RU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Теорема Штерна</a:t>
            </a:r>
          </a:p>
          <a:p>
            <a:pPr>
              <a:buNone/>
            </a:pPr>
            <a:endParaRPr lang="en-US" dirty="0" smtClean="0"/>
          </a:p>
          <a:p>
            <a:pPr algn="r">
              <a:buNone/>
            </a:pPr>
            <a:r>
              <a:rPr lang="ru-RU" dirty="0" smtClean="0"/>
              <a:t>ПРИМЕРЫ И ПРИМЕНЕНИЕ</a:t>
            </a:r>
          </a:p>
          <a:p>
            <a:endParaRPr lang="en-US" sz="4400" baseline="30000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Выучить все определения и формулы наизусть (СТР. 43-47)</a:t>
            </a:r>
          </a:p>
          <a:p>
            <a:r>
              <a:rPr lang="ru-RU" dirty="0" smtClean="0"/>
              <a:t>Стр. 30 –задача 3.1.-письменно</a:t>
            </a:r>
          </a:p>
          <a:p>
            <a:r>
              <a:rPr lang="ru-RU" dirty="0" smtClean="0"/>
              <a:t>дополнительно: СТР. 49, ЗАДАЧА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612067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u="sng" dirty="0" smtClean="0"/>
              <a:t>МЕХАНИКА</a:t>
            </a:r>
          </a:p>
          <a:p>
            <a:r>
              <a:rPr lang="ru-RU" sz="4400" dirty="0" smtClean="0"/>
              <a:t>Кинематика</a:t>
            </a:r>
          </a:p>
          <a:p>
            <a:r>
              <a:rPr lang="ru-RU" sz="4400" dirty="0" smtClean="0"/>
              <a:t>Динамика</a:t>
            </a:r>
          </a:p>
          <a:p>
            <a:r>
              <a:rPr lang="ru-RU" sz="4400" dirty="0" smtClean="0"/>
              <a:t>Статика</a:t>
            </a:r>
          </a:p>
          <a:p>
            <a:pPr>
              <a:buNone/>
            </a:pPr>
            <a:r>
              <a:rPr lang="ru-RU" sz="4400" u="sng" dirty="0" smtClean="0"/>
              <a:t>ЗАКОНЫ НЬЮТОНА</a:t>
            </a:r>
          </a:p>
          <a:p>
            <a:r>
              <a:rPr lang="ru-RU" sz="4400" dirty="0" smtClean="0"/>
              <a:t>1 закон</a:t>
            </a:r>
          </a:p>
          <a:p>
            <a:r>
              <a:rPr lang="ru-RU" sz="4400" dirty="0" smtClean="0"/>
              <a:t>2 закон</a:t>
            </a:r>
          </a:p>
          <a:p>
            <a:r>
              <a:rPr lang="ru-RU" sz="4400" dirty="0" smtClean="0"/>
              <a:t>3 закон</a:t>
            </a:r>
          </a:p>
          <a:p>
            <a:pPr>
              <a:buNone/>
            </a:pPr>
            <a:endParaRPr lang="ru-RU" sz="4400" dirty="0" smtClean="0"/>
          </a:p>
          <a:p>
            <a:endParaRPr lang="ru-RU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Аристотель</a:t>
            </a:r>
            <a:br>
              <a:rPr lang="ru-RU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4 век до нашей эры</a:t>
            </a:r>
            <a:endParaRPr lang="ru-RU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357686" y="1600200"/>
            <a:ext cx="4329114" cy="4525963"/>
          </a:xfrm>
        </p:spPr>
        <p:txBody>
          <a:bodyPr/>
          <a:lstStyle/>
          <a:p>
            <a:r>
              <a:rPr lang="ru-RU" b="1" dirty="0" smtClean="0"/>
              <a:t>Сочинение «Физика»,</a:t>
            </a:r>
          </a:p>
          <a:p>
            <a:pPr>
              <a:buNone/>
            </a:pPr>
            <a:r>
              <a:rPr lang="ru-RU" b="1" dirty="0" smtClean="0"/>
              <a:t> в котором ввёл термин </a:t>
            </a:r>
          </a:p>
          <a:p>
            <a:pPr>
              <a:buNone/>
            </a:pPr>
            <a:r>
              <a:rPr lang="ru-RU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«механика» </a:t>
            </a:r>
            <a:r>
              <a:rPr lang="ru-RU" b="1" dirty="0" smtClean="0"/>
              <a:t>изобретение, машина, сооружение</a:t>
            </a:r>
            <a:endParaRPr lang="ru-RU" b="1" dirty="0"/>
          </a:p>
        </p:txBody>
      </p:sp>
      <p:pic>
        <p:nvPicPr>
          <p:cNvPr id="1027" name="Picture 3" descr="D:\ФИЗИКА!\аристотель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3833835" cy="47185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Архимед</a:t>
            </a:r>
            <a:br>
              <a:rPr lang="ru-RU" sz="4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ru-RU" sz="4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3 век до нашей эры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2332037"/>
            <a:ext cx="3971924" cy="2882913"/>
          </a:xfrm>
        </p:spPr>
        <p:txBody>
          <a:bodyPr/>
          <a:lstStyle/>
          <a:p>
            <a:r>
              <a:rPr lang="ru-RU" b="1" dirty="0" smtClean="0"/>
              <a:t>Применил математику</a:t>
            </a:r>
          </a:p>
          <a:p>
            <a:pPr>
              <a:buNone/>
            </a:pPr>
            <a:r>
              <a:rPr lang="ru-RU" b="1" dirty="0" smtClean="0"/>
              <a:t>для описания механических явлений</a:t>
            </a:r>
            <a:endParaRPr lang="ru-RU" b="1" dirty="0"/>
          </a:p>
        </p:txBody>
      </p:sp>
      <p:pic>
        <p:nvPicPr>
          <p:cNvPr id="5" name="Picture 4" descr="pa_8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643050"/>
            <a:ext cx="3929090" cy="4373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Г.Галилей</a:t>
            </a:r>
            <a:r>
              <a:rPr lang="ru-RU" sz="4000" b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/>
            </a:r>
            <a:br>
              <a:rPr lang="ru-RU" sz="4000" b="1" smtClean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ru-RU" sz="4000" b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16-17 </a:t>
            </a:r>
            <a:r>
              <a:rPr lang="ru-RU" sz="4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века</a:t>
            </a:r>
          </a:p>
        </p:txBody>
      </p:sp>
      <p:pic>
        <p:nvPicPr>
          <p:cNvPr id="2050" name="Picture 2" descr="https://upload.wikimedia.org/wikipedia/commons/b/b0/Galileo-susterman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1428736"/>
            <a:ext cx="4829181" cy="5062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00034" y="1785926"/>
            <a:ext cx="3071834" cy="2259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</a:pPr>
            <a:r>
              <a:rPr lang="ru-RU" sz="3200" b="1" dirty="0" smtClean="0"/>
              <a:t>Закон инерции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</a:pPr>
            <a:endParaRPr lang="ru-RU" sz="3200" b="1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</a:pPr>
            <a:r>
              <a:rPr lang="ru-RU" sz="3200" b="1" dirty="0" smtClean="0"/>
              <a:t>Закон падения тел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И. Ньютон</a:t>
            </a:r>
            <a:br>
              <a:rPr lang="ru-RU" sz="4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ru-RU" sz="4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1718 века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6380" y="1600201"/>
            <a:ext cx="3400420" cy="1828800"/>
          </a:xfrm>
        </p:spPr>
        <p:txBody>
          <a:bodyPr/>
          <a:lstStyle/>
          <a:p>
            <a:pPr>
              <a:buNone/>
            </a:pPr>
            <a:endParaRPr lang="ru-RU" b="1" dirty="0" smtClean="0"/>
          </a:p>
          <a:p>
            <a:r>
              <a:rPr lang="ru-RU" b="1" dirty="0" smtClean="0"/>
              <a:t>Классическая механика</a:t>
            </a:r>
            <a:endParaRPr lang="ru-RU" b="1" dirty="0"/>
          </a:p>
        </p:txBody>
      </p:sp>
      <p:pic>
        <p:nvPicPr>
          <p:cNvPr id="3074" name="Picture 2" descr="http://www.wallpapers-junction.com/Famous-People/Images/Isaac-Newton-Wallpapers.jpg"/>
          <p:cNvPicPr>
            <a:picLocks noChangeAspect="1" noChangeArrowheads="1"/>
          </p:cNvPicPr>
          <p:nvPr/>
        </p:nvPicPr>
        <p:blipFill>
          <a:blip r:embed="rId2" cstate="print"/>
          <a:srcRect l="18750"/>
          <a:stretch>
            <a:fillRect/>
          </a:stretch>
        </p:blipFill>
        <p:spPr bwMode="auto">
          <a:xfrm>
            <a:off x="500034" y="1571612"/>
            <a:ext cx="4643470" cy="446722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57818" y="3357562"/>
            <a:ext cx="35004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«Я видел дальше других только потому, что стоял на плечах гигантов» </a:t>
            </a:r>
          </a:p>
          <a:p>
            <a:pPr fontAlgn="base"/>
            <a:r>
              <a:rPr lang="ru-RU" sz="24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(И. Ньютон)</a:t>
            </a:r>
            <a:endParaRPr lang="ru-RU" sz="24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612067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u="sng" dirty="0" smtClean="0"/>
              <a:t>МЕХАНИКА</a:t>
            </a:r>
          </a:p>
          <a:p>
            <a:r>
              <a:rPr lang="ru-RU" sz="4400" dirty="0" smtClean="0"/>
              <a:t>Кинематика</a:t>
            </a:r>
          </a:p>
          <a:p>
            <a:r>
              <a:rPr lang="ru-RU" sz="4400" dirty="0" smtClean="0"/>
              <a:t>Динамика</a:t>
            </a:r>
          </a:p>
          <a:p>
            <a:r>
              <a:rPr lang="ru-RU" sz="4400" dirty="0" smtClean="0"/>
              <a:t>Статика</a:t>
            </a:r>
          </a:p>
          <a:p>
            <a:pPr>
              <a:buNone/>
            </a:pPr>
            <a:r>
              <a:rPr lang="ru-RU" sz="4400" u="sng" dirty="0" smtClean="0"/>
              <a:t>ЗАКОНЫ НЬЮТОНА</a:t>
            </a:r>
          </a:p>
          <a:p>
            <a:r>
              <a:rPr lang="ru-RU" sz="4400" dirty="0" smtClean="0"/>
              <a:t>1 закон</a:t>
            </a:r>
          </a:p>
          <a:p>
            <a:r>
              <a:rPr lang="ru-RU" sz="4400" dirty="0" smtClean="0"/>
              <a:t>2 закон</a:t>
            </a:r>
          </a:p>
          <a:p>
            <a:r>
              <a:rPr lang="ru-RU" sz="4400" dirty="0" smtClean="0"/>
              <a:t>3 закон</a:t>
            </a:r>
          </a:p>
          <a:p>
            <a:pPr>
              <a:buNone/>
            </a:pPr>
            <a:endParaRPr lang="ru-RU" sz="4400" dirty="0" smtClean="0"/>
          </a:p>
          <a:p>
            <a:endParaRPr lang="ru-RU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Классная работа     16.10.18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dirty="0" smtClean="0"/>
              <a:t>Тема: Решение задач на равновесие твёрдого тела</a:t>
            </a:r>
          </a:p>
          <a:p>
            <a:pPr>
              <a:buNone/>
            </a:pPr>
            <a:r>
              <a:rPr lang="ru-RU" sz="4400" dirty="0" smtClean="0"/>
              <a:t>Цель:   узнать … научиться …</a:t>
            </a:r>
          </a:p>
          <a:p>
            <a:pPr>
              <a:buNone/>
            </a:pPr>
            <a:r>
              <a:rPr lang="ru-RU" sz="4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Условия равновесия:</a:t>
            </a:r>
          </a:p>
          <a:p>
            <a:pPr>
              <a:buNone/>
            </a:pPr>
            <a:r>
              <a:rPr lang="ru-RU" sz="4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1)          </a:t>
            </a:r>
          </a:p>
          <a:p>
            <a:pPr>
              <a:buNone/>
            </a:pPr>
            <a:r>
              <a:rPr lang="ru-RU" sz="4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2) </a:t>
            </a:r>
          </a:p>
          <a:p>
            <a:pPr algn="ctr">
              <a:buNone/>
            </a:pP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714202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Условия равновесия твёрдого тела:</a:t>
            </a:r>
            <a:b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Следствие 2 закона Ньютона: 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                                              </a:t>
            </a:r>
            <a:r>
              <a:rPr lang="ru-RU" dirty="0" smtClean="0">
                <a:solidFill>
                  <a:schemeClr val="bg1"/>
                </a:solidFill>
              </a:rPr>
              <a:t>при </a:t>
            </a:r>
            <a:r>
              <a:rPr lang="en-US" dirty="0" smtClean="0">
                <a:solidFill>
                  <a:schemeClr val="bg1"/>
                </a:solidFill>
              </a:rPr>
              <a:t>ʋ</a:t>
            </a:r>
            <a:r>
              <a:rPr lang="ru-RU" baseline="-25000" dirty="0" smtClean="0">
                <a:solidFill>
                  <a:schemeClr val="bg1"/>
                </a:solidFill>
              </a:rPr>
              <a:t>0</a:t>
            </a:r>
            <a:r>
              <a:rPr lang="ru-RU" dirty="0" smtClean="0">
                <a:solidFill>
                  <a:schemeClr val="bg1"/>
                </a:solidFill>
              </a:rPr>
              <a:t>=0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chemeClr val="bg1"/>
                </a:solidFill>
              </a:rPr>
              <a:t>    </a:t>
            </a:r>
            <a:r>
              <a:rPr lang="ru-RU" u="sng" dirty="0" smtClean="0">
                <a:solidFill>
                  <a:schemeClr val="bg1"/>
                </a:solidFill>
              </a:rPr>
              <a:t>Необходимое условие     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2) Следствие основного уравнения динамики вращательного движения: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                                              </a:t>
            </a:r>
            <a:r>
              <a:rPr lang="ru-RU" dirty="0" smtClean="0">
                <a:solidFill>
                  <a:schemeClr val="bg1"/>
                </a:solidFill>
              </a:rPr>
              <a:t>при </a:t>
            </a:r>
            <a:r>
              <a:rPr lang="el-GR" dirty="0" smtClean="0">
                <a:solidFill>
                  <a:schemeClr val="bg1"/>
                </a:solidFill>
              </a:rPr>
              <a:t>ῲ</a:t>
            </a:r>
            <a:r>
              <a:rPr lang="ru-RU" baseline="-25000" dirty="0" smtClean="0">
                <a:solidFill>
                  <a:schemeClr val="bg1"/>
                </a:solidFill>
              </a:rPr>
              <a:t>0</a:t>
            </a:r>
            <a:r>
              <a:rPr lang="ru-RU" dirty="0" smtClean="0">
                <a:solidFill>
                  <a:schemeClr val="bg1"/>
                </a:solidFill>
              </a:rPr>
              <a:t>=0</a:t>
            </a:r>
            <a:endParaRPr lang="ru-RU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80112" y="4437112"/>
            <a:ext cx="360040" cy="216024"/>
          </a:xfrm>
          <a:prstGeom prst="rect">
            <a:avLst/>
          </a:prstGeom>
          <a:solidFill>
            <a:srgbClr val="000800"/>
          </a:solidFill>
          <a:ln>
            <a:solidFill>
              <a:srgbClr val="00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4869160"/>
            <a:ext cx="360040" cy="216024"/>
          </a:xfrm>
          <a:prstGeom prst="rect">
            <a:avLst/>
          </a:prstGeom>
          <a:solidFill>
            <a:srgbClr val="000800"/>
          </a:solidFill>
          <a:ln>
            <a:solidFill>
              <a:srgbClr val="000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">
      <a:dk1>
        <a:srgbClr val="FFFF00"/>
      </a:dk1>
      <a:lt1>
        <a:srgbClr val="FFFF00"/>
      </a:lt1>
      <a:dk2>
        <a:srgbClr val="FFFF00"/>
      </a:dk2>
      <a:lt2>
        <a:srgbClr val="FFFF00"/>
      </a:lt2>
      <a:accent1>
        <a:srgbClr val="FFFF00"/>
      </a:accent1>
      <a:accent2>
        <a:srgbClr val="FFFF00"/>
      </a:accent2>
      <a:accent3>
        <a:srgbClr val="FFFF00"/>
      </a:accent3>
      <a:accent4>
        <a:srgbClr val="FFFFCB"/>
      </a:accent4>
      <a:accent5>
        <a:srgbClr val="FFFF00"/>
      </a:accent5>
      <a:accent6>
        <a:srgbClr val="FFFF00"/>
      </a:accent6>
      <a:hlink>
        <a:srgbClr val="FFFF00"/>
      </a:hlink>
      <a:folHlink>
        <a:srgbClr val="FFFF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</TotalTime>
  <Words>326</Words>
  <Application>Microsoft Office PowerPoint</Application>
  <PresentationFormat>Экран (4:3)</PresentationFormat>
  <Paragraphs>88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10 класс</vt:lpstr>
      <vt:lpstr>Слайд 2</vt:lpstr>
      <vt:lpstr>Аристотель 4 век до нашей эры</vt:lpstr>
      <vt:lpstr>Архимед 3 век до нашей эры</vt:lpstr>
      <vt:lpstr>Г.Галилей 16-17 века</vt:lpstr>
      <vt:lpstr>И. Ньютон 1718 века</vt:lpstr>
      <vt:lpstr>Слайд 7</vt:lpstr>
      <vt:lpstr>Классная работа     16.10.18</vt:lpstr>
      <vt:lpstr>Условия равновесия твёрдого тела: </vt:lpstr>
      <vt:lpstr>Слайд 10</vt:lpstr>
      <vt:lpstr>Решение задач</vt:lpstr>
      <vt:lpstr>Слайд 12</vt:lpstr>
      <vt:lpstr>Д.З.: стр 53 №2</vt:lpstr>
      <vt:lpstr>Задача 2</vt:lpstr>
      <vt:lpstr>Прямая и обратная задачи механики</vt:lpstr>
      <vt:lpstr>Слайд 16</vt:lpstr>
      <vt:lpstr>Вращательное движение  стр. 43</vt:lpstr>
      <vt:lpstr>Момент инерции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</dc:creator>
  <cp:lastModifiedBy>Нина</cp:lastModifiedBy>
  <cp:revision>121</cp:revision>
  <dcterms:created xsi:type="dcterms:W3CDTF">2018-09-12T19:05:02Z</dcterms:created>
  <dcterms:modified xsi:type="dcterms:W3CDTF">2018-11-14T17:16:04Z</dcterms:modified>
</cp:coreProperties>
</file>