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0" r:id="rId5"/>
    <p:sldId id="275" r:id="rId6"/>
    <p:sldId id="272" r:id="rId7"/>
    <p:sldId id="274" r:id="rId8"/>
    <p:sldId id="273" r:id="rId9"/>
    <p:sldId id="276" r:id="rId10"/>
    <p:sldId id="259" r:id="rId11"/>
    <p:sldId id="277" r:id="rId12"/>
    <p:sldId id="278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Полная ОБЛАСТЬ ОПРЕДЕЛЕНИЯ функции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=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ОБЛАСТЬ СУЩЕСТВОВАНИЯ функции</a:t>
            </a:r>
          </a:p>
          <a:p>
            <a:pPr algn="ctr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ОБЛАСТЬ ЗНАЧЕНИЯ функции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=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ОБЛАСТЬ ИЗМЕНЕНИЯ функции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89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Стр. 5 Пример 1.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пример 2,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пример 3,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пример 4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Ограниченные функции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Ограниченные сверху</a:t>
            </a:r>
          </a:p>
          <a:p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Ограниченные снизу</a:t>
            </a:r>
          </a:p>
          <a:p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Ограниченные</a:t>
            </a:r>
          </a:p>
          <a:p>
            <a:endParaRPr lang="ru-RU" sz="4000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№1.7.</a:t>
            </a:r>
            <a:endParaRPr lang="ru-RU" sz="4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Наибольшее и наименьшее значение функции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Пример 9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№1.8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№1.9.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Д.З.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П. 1.1., 1.2 – выучить определения (зачёт)</a:t>
            </a:r>
          </a:p>
          <a:p>
            <a:pPr>
              <a:buNone/>
            </a:pPr>
            <a:r>
              <a:rPr lang="ru-RU" sz="480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4800" smtClean="0">
                <a:solidFill>
                  <a:schemeClr val="bg1">
                    <a:lumMod val="95000"/>
                  </a:schemeClr>
                </a:solidFill>
              </a:rPr>
              <a:t>карточка</a:t>
            </a:r>
            <a:endParaRPr lang="ru-RU" sz="480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Классная работа    04.09.18.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Тема: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Графики ОСНОВНЫХ ЭЛЕМЕНТАРНЫХ функций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cos-cos.ru/upload/medialibrary/abb/abb6e683863b5ab0635df98f321dc782.jpg"/>
          <p:cNvPicPr>
            <a:picLocks noChangeAspect="1" noChangeArrowheads="1"/>
          </p:cNvPicPr>
          <p:nvPr/>
        </p:nvPicPr>
        <p:blipFill>
          <a:blip r:embed="rId2" cstate="print"/>
          <a:srcRect t="11545"/>
          <a:stretch>
            <a:fillRect/>
          </a:stretch>
        </p:blipFill>
        <p:spPr bwMode="auto">
          <a:xfrm>
            <a:off x="0" y="1052736"/>
            <a:ext cx="9176163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Классная работа    04.09.18.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Тема:   </a:t>
            </a:r>
            <a:r>
              <a:rPr lang="ru-RU" dirty="0" smtClean="0">
                <a:solidFill>
                  <a:srgbClr val="FFFF00"/>
                </a:solidFill>
              </a:rPr>
              <a:t>Э</a:t>
            </a:r>
            <a:r>
              <a:rPr lang="ru-RU" dirty="0" smtClean="0">
                <a:solidFill>
                  <a:srgbClr val="FFFF00"/>
                </a:solidFill>
              </a:rPr>
              <a:t>лементарные функции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Функция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6700" dirty="0" err="1" smtClean="0">
                <a:solidFill>
                  <a:srgbClr val="FFFF00"/>
                </a:solidFill>
              </a:rPr>
              <a:t>у=</a:t>
            </a:r>
            <a:r>
              <a:rPr lang="en-US" sz="6700" dirty="0" smtClean="0">
                <a:solidFill>
                  <a:srgbClr val="FFFF00"/>
                </a:solidFill>
              </a:rPr>
              <a:t>f(x)</a:t>
            </a:r>
            <a:r>
              <a:rPr lang="ru-RU" sz="6700" dirty="0" smtClean="0">
                <a:solidFill>
                  <a:srgbClr val="FFFF00"/>
                </a:solidFill>
              </a:rPr>
              <a:t/>
            </a:r>
            <a:br>
              <a:rPr lang="ru-RU" sz="6700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312921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АРГУМЕНТ, независимая переменная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ФУНКЦИЯ,  зависимая переменная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ОБЛАСТЬ ОПРЕДЕЛЕНИЯ ФУНКЦИИ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ОБЛАСТЬ ЗНАЧЕНИЯ ФУНКЦИИ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5283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Сложная функция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=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функция от функции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=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суперпозиция функций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4176464"/>
          </a:xfrm>
        </p:spPr>
        <p:txBody>
          <a:bodyPr>
            <a:normAutofit fontScale="90000"/>
          </a:bodyPr>
          <a:lstStyle/>
          <a:p>
            <a:pPr indent="1431925" algn="l"/>
            <a:r>
              <a:rPr lang="ru-RU" sz="7200" dirty="0" smtClean="0">
                <a:solidFill>
                  <a:schemeClr val="bg1"/>
                </a:solidFill>
              </a:rPr>
              <a:t>Стр. 4</a:t>
            </a:r>
            <a:br>
              <a:rPr lang="ru-RU" sz="7200" dirty="0" smtClean="0">
                <a:solidFill>
                  <a:schemeClr val="bg1"/>
                </a:solidFill>
              </a:rPr>
            </a:br>
            <a:r>
              <a:rPr lang="ru-RU" sz="7200" dirty="0" smtClean="0">
                <a:solidFill>
                  <a:schemeClr val="bg1"/>
                </a:solidFill>
              </a:rPr>
              <a:t>№ 1.2, </a:t>
            </a:r>
            <a:br>
              <a:rPr lang="ru-RU" sz="7200" dirty="0" smtClean="0">
                <a:solidFill>
                  <a:schemeClr val="bg1"/>
                </a:solidFill>
              </a:rPr>
            </a:br>
            <a:r>
              <a:rPr lang="ru-RU" sz="7200" dirty="0" smtClean="0">
                <a:solidFill>
                  <a:schemeClr val="bg1"/>
                </a:solidFill>
              </a:rPr>
              <a:t>№ 1.3, </a:t>
            </a:r>
            <a:br>
              <a:rPr lang="ru-RU" sz="7200" dirty="0" smtClean="0">
                <a:solidFill>
                  <a:schemeClr val="bg1"/>
                </a:solidFill>
              </a:rPr>
            </a:br>
            <a:r>
              <a:rPr lang="ru-RU" sz="7200" dirty="0" smtClean="0">
                <a:solidFill>
                  <a:schemeClr val="bg1"/>
                </a:solidFill>
              </a:rPr>
              <a:t>№ 1.4 а, б 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ЭЛЕМЕНАТРНАЯ ФУНКЦИЯ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=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2232248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 «+»      «-»       «·»            «:»</a:t>
            </a:r>
          </a:p>
          <a:p>
            <a:pPr>
              <a:spcBef>
                <a:spcPts val="0"/>
              </a:spcBef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           </a:t>
            </a:r>
            <a:r>
              <a:rPr lang="ru-RU" b="1" dirty="0" smtClean="0">
                <a:solidFill>
                  <a:schemeClr val="bg1"/>
                </a:solidFill>
              </a:rPr>
              <a:t>СКОБКИ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СУПЕРПОЗИЦИЯ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356992"/>
            <a:ext cx="5963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FFC000"/>
                </a:solidFill>
              </a:rPr>
              <a:t>ОСНОВНЫХ</a:t>
            </a:r>
            <a:r>
              <a:rPr lang="ru-RU" sz="2800" dirty="0" smtClean="0">
                <a:solidFill>
                  <a:srgbClr val="FFC000"/>
                </a:solidFill>
              </a:rPr>
              <a:t> ЭЛЕМЕНТАРНЫХ функций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Область определения функции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117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Классная работа    04.09.18.</vt:lpstr>
      <vt:lpstr>Графики ОСНОВНЫХ ЭЛЕМЕНТАРНЫХ функций</vt:lpstr>
      <vt:lpstr>Классная работа    04.09.18.</vt:lpstr>
      <vt:lpstr>Функция у=f(x) </vt:lpstr>
      <vt:lpstr>Сложная функция  =  функция от функции =  суперпозиция функций</vt:lpstr>
      <vt:lpstr>Стр. 4 № 1.2,  № 1.3,  № 1.4 а, б </vt:lpstr>
      <vt:lpstr>ЭЛЕМЕНАТРНАЯ ФУНКЦИЯ  =</vt:lpstr>
      <vt:lpstr>Область определения функции</vt:lpstr>
      <vt:lpstr>Слайд 10</vt:lpstr>
      <vt:lpstr>Слайд 11</vt:lpstr>
      <vt:lpstr>Стр. 5 Пример 1. пример 2, пример 3,  пример 4 </vt:lpstr>
      <vt:lpstr>Ограниченные функции</vt:lpstr>
      <vt:lpstr>Наибольшее и наименьшее значение функции</vt:lpstr>
      <vt:lpstr>Слайд 15</vt:lpstr>
      <vt:lpstr>Д.З.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18</cp:revision>
  <dcterms:created xsi:type="dcterms:W3CDTF">2018-09-03T17:22:07Z</dcterms:created>
  <dcterms:modified xsi:type="dcterms:W3CDTF">2018-09-03T19:10:38Z</dcterms:modified>
</cp:coreProperties>
</file>