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4" r:id="rId5"/>
    <p:sldId id="263" r:id="rId6"/>
    <p:sldId id="265" r:id="rId7"/>
    <p:sldId id="267" r:id="rId8"/>
    <p:sldId id="268" r:id="rId9"/>
    <p:sldId id="269" r:id="rId10"/>
    <p:sldId id="266" r:id="rId11"/>
    <p:sldId id="261" r:id="rId12"/>
    <p:sldId id="260" r:id="rId13"/>
    <p:sldId id="258" r:id="rId14"/>
    <p:sldId id="25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СКОРОСТЬ ДВИЖЕНИЯ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молекул </a:t>
            </a:r>
            <a:r>
              <a:rPr lang="ru-RU" dirty="0" smtClean="0">
                <a:solidFill>
                  <a:schemeClr val="bg1"/>
                </a:solidFill>
              </a:rPr>
              <a:t>вещества </a:t>
            </a:r>
            <a:r>
              <a:rPr lang="ru-RU" dirty="0" smtClean="0">
                <a:solidFill>
                  <a:schemeClr val="bg1"/>
                </a:solidFill>
              </a:rPr>
              <a:t>из которого состоит тело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 ТЕМПЕРАТУРА тела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Взаимосвязаны!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Классная работа    04.09.18.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Тема:   ТЕПЛОВОЕ  ДВИЖЕНИЕ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ТЕПЛОВОЕ ДВИЖЕНИЕ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Определение: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Особенности:</a:t>
            </a:r>
          </a:p>
          <a:p>
            <a:pPr indent="730250">
              <a:buNone/>
            </a:pPr>
            <a:r>
              <a:rPr lang="ru-RU" dirty="0" smtClean="0">
                <a:solidFill>
                  <a:schemeClr val="bg1"/>
                </a:solidFill>
              </a:rPr>
              <a:t>1) </a:t>
            </a:r>
          </a:p>
          <a:p>
            <a:pPr indent="730250">
              <a:buNone/>
            </a:pPr>
            <a:r>
              <a:rPr lang="ru-RU" dirty="0" smtClean="0">
                <a:solidFill>
                  <a:schemeClr val="bg1"/>
                </a:solidFill>
              </a:rPr>
              <a:t>2)</a:t>
            </a:r>
          </a:p>
          <a:p>
            <a:pPr indent="730250">
              <a:buNone/>
            </a:pPr>
            <a:r>
              <a:rPr lang="ru-RU" dirty="0" smtClean="0">
                <a:solidFill>
                  <a:schemeClr val="bg1"/>
                </a:solidFill>
              </a:rPr>
              <a:t>3)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Пересказ по 1 параграфу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Сообщения – (фото </a:t>
            </a:r>
            <a:r>
              <a:rPr lang="ru-RU" smtClean="0">
                <a:solidFill>
                  <a:schemeClr val="bg1"/>
                </a:solidFill>
              </a:rPr>
              <a:t>учёного+шкала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14350" indent="122238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«Температурная шкала Цельсия»</a:t>
            </a:r>
          </a:p>
          <a:p>
            <a:pPr marL="514350" indent="122238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«Температурная шкала Кельвина»</a:t>
            </a:r>
          </a:p>
          <a:p>
            <a:pPr marL="514350" indent="122238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«Температурная </a:t>
            </a:r>
            <a:r>
              <a:rPr lang="ru-RU" dirty="0" smtClean="0">
                <a:solidFill>
                  <a:schemeClr val="bg1"/>
                </a:solidFill>
              </a:rPr>
              <a:t>шкала Фаренгейта»</a:t>
            </a:r>
          </a:p>
          <a:p>
            <a:pPr marL="514350" indent="122238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«Температурная </a:t>
            </a:r>
            <a:r>
              <a:rPr lang="ru-RU" dirty="0" smtClean="0">
                <a:solidFill>
                  <a:schemeClr val="bg1"/>
                </a:solidFill>
              </a:rPr>
              <a:t>шкала Реомюра»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Классная работа    04.09.18.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Тема: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Тепловые явления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05800" cy="142299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</a:rPr>
              <a:t>Что мы знаем о строении вещества?</a:t>
            </a:r>
          </a:p>
        </p:txBody>
      </p:sp>
      <p:pic>
        <p:nvPicPr>
          <p:cNvPr id="6148" name="Picture 4" descr="p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484784"/>
            <a:ext cx="7391400" cy="50022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arkx.narod.ru/pic/mole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7858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28813" y="142875"/>
            <a:ext cx="52863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Измерение диаметра молекулы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5726261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4400" dirty="0" smtClean="0">
                <a:solidFill>
                  <a:schemeClr val="bg1"/>
                </a:solidFill>
              </a:rPr>
              <a:t>1.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Все вещества состоят из мельчайших частиц (молекул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buNone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2. Молекулы находятся в беспорядочном хаотическом движении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buNone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eaLnBrk="1" hangingPunct="1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3. Молекулы взаимодействуют друг с другом (силы притяжения и отталкивания)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277813"/>
            <a:ext cx="5791200" cy="1139825"/>
          </a:xfrm>
        </p:spPr>
        <p:txBody>
          <a:bodyPr/>
          <a:lstStyle/>
          <a:p>
            <a:pPr eaLnBrk="1" hangingPunct="1"/>
            <a:r>
              <a:rPr lang="ru-RU" sz="3800" dirty="0" smtClean="0">
                <a:solidFill>
                  <a:srgbClr val="FFFF00"/>
                </a:solidFill>
              </a:rPr>
              <a:t>Электронный микроскоп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7" descr="Файл:Elektronenmikrosk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158591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 descr="http://vivovoco.astronet.ru/VV/PAPERS/TECHNICS/GORDON.1/51.JPG"/>
          <p:cNvPicPr>
            <a:picLocks noChangeAspect="1" noChangeArrowheads="1"/>
          </p:cNvPicPr>
          <p:nvPr/>
        </p:nvPicPr>
        <p:blipFill>
          <a:blip r:embed="rId3" cstate="print"/>
          <a:srcRect t="13815" b="32425"/>
          <a:stretch>
            <a:fillRect/>
          </a:stretch>
        </p:blipFill>
        <p:spPr bwMode="auto">
          <a:xfrm>
            <a:off x="2667000" y="1371600"/>
            <a:ext cx="5715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1"/>
          <p:cNvSpPr txBox="1">
            <a:spLocks noChangeArrowheads="1"/>
          </p:cNvSpPr>
          <p:nvPr/>
        </p:nvSpPr>
        <p:spPr bwMode="auto">
          <a:xfrm>
            <a:off x="2819400" y="5334000"/>
            <a:ext cx="4724400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Платина в электронном микроскопе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779838" y="1052513"/>
            <a:ext cx="44640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  <a:buClr>
                <a:schemeClr val="tx2"/>
              </a:buClr>
            </a:pPr>
            <a:endParaRPr lang="ru-RU" sz="2000"/>
          </a:p>
        </p:txBody>
      </p:sp>
      <p:sp>
        <p:nvSpPr>
          <p:cNvPr id="13315" name="TextBox 6"/>
          <p:cNvSpPr txBox="1">
            <a:spLocks noChangeArrowheads="1"/>
          </p:cNvSpPr>
          <p:nvPr/>
        </p:nvSpPr>
        <p:spPr bwMode="auto">
          <a:xfrm>
            <a:off x="5292725" y="4076700"/>
            <a:ext cx="31670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Сканирующий электронно-ионный микроскоп.</a:t>
            </a:r>
          </a:p>
        </p:txBody>
      </p:sp>
      <p:pic>
        <p:nvPicPr>
          <p:cNvPr id="13316" name="Picture 2" descr="http://tokyo-boeki.ru/wps/wp-content/uploads/2009/09/jemARM200F.jpg"/>
          <p:cNvPicPr>
            <a:picLocks noChangeAspect="1" noChangeArrowheads="1"/>
          </p:cNvPicPr>
          <p:nvPr/>
        </p:nvPicPr>
        <p:blipFill>
          <a:blip r:embed="rId2" cstate="print"/>
          <a:srcRect l="9538" t="11308" r="11221" b="2455"/>
          <a:stretch>
            <a:fillRect/>
          </a:stretch>
        </p:blipFill>
        <p:spPr bwMode="auto">
          <a:xfrm>
            <a:off x="971550" y="333375"/>
            <a:ext cx="39497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55675" y="4630738"/>
            <a:ext cx="3924300" cy="31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Ионный микроскоп 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JEM-ARM200F</a:t>
            </a:r>
            <a:endParaRPr lang="ru-RU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4" descr="http://www.microscop.ru/pics/phen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33375"/>
            <a:ext cx="3671888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Box 5"/>
          <p:cNvSpPr txBox="1">
            <a:spLocks noChangeArrowheads="1"/>
          </p:cNvSpPr>
          <p:nvPr/>
        </p:nvSpPr>
        <p:spPr bwMode="auto">
          <a:xfrm>
            <a:off x="1000125" y="5000625"/>
            <a:ext cx="7416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000" b="1" dirty="0">
                <a:solidFill>
                  <a:schemeClr val="bg1"/>
                </a:solidFill>
              </a:rPr>
              <a:t>Ионный микроскоп </a:t>
            </a:r>
            <a:r>
              <a:rPr lang="ru-RU" sz="2000" b="1" i="1" dirty="0">
                <a:solidFill>
                  <a:schemeClr val="bg1"/>
                </a:solidFill>
              </a:rPr>
              <a:t>- электронно-оптический прибор, в котором изображение создается ионным пучком от термоионного или газоразрядного ионного источника.</a:t>
            </a:r>
            <a:endParaRPr lang="en-US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229600" cy="17526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Молекулы находятся в беспорядочном хаотическом движении.</a:t>
            </a:r>
          </a:p>
          <a:p>
            <a:pPr eaLnBrk="1" hangingPunct="1"/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14341" name="Picture 2" descr="http://upload.wikimedia.org/wikipedia/commons/6/6d/Translational_mo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31242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http://www.fizika.ru/kniga/tema-07/p-07c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996952"/>
            <a:ext cx="468052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162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Классная работа    04.09.18.</vt:lpstr>
      <vt:lpstr>Тепловые явления</vt:lpstr>
      <vt:lpstr>Что мы знаем о строении вещества?</vt:lpstr>
      <vt:lpstr>Слайд 5</vt:lpstr>
      <vt:lpstr>Слайд 6</vt:lpstr>
      <vt:lpstr>Электронный микроскоп</vt:lpstr>
      <vt:lpstr>Слайд 8</vt:lpstr>
      <vt:lpstr>Слайд 9</vt:lpstr>
      <vt:lpstr>Слайд 10</vt:lpstr>
      <vt:lpstr>Слайд 11</vt:lpstr>
      <vt:lpstr>Классная работа    04.09.18.</vt:lpstr>
      <vt:lpstr>ТЕПЛОВОЕ ДВИЖЕНИЕ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4</cp:revision>
  <dcterms:created xsi:type="dcterms:W3CDTF">2018-09-03T17:22:07Z</dcterms:created>
  <dcterms:modified xsi:type="dcterms:W3CDTF">2018-09-03T17:38:30Z</dcterms:modified>
</cp:coreProperties>
</file>