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9" r:id="rId4"/>
    <p:sldId id="290" r:id="rId5"/>
    <p:sldId id="291" r:id="rId6"/>
    <p:sldId id="292" r:id="rId7"/>
    <p:sldId id="293" r:id="rId8"/>
    <p:sldId id="260" r:id="rId9"/>
    <p:sldId id="261" r:id="rId10"/>
    <p:sldId id="294" r:id="rId11"/>
    <p:sldId id="295" r:id="rId12"/>
    <p:sldId id="264" r:id="rId13"/>
    <p:sldId id="277" r:id="rId14"/>
    <p:sldId id="265" r:id="rId15"/>
    <p:sldId id="278" r:id="rId16"/>
    <p:sldId id="266" r:id="rId17"/>
    <p:sldId id="279" r:id="rId18"/>
    <p:sldId id="267" r:id="rId19"/>
    <p:sldId id="280" r:id="rId20"/>
    <p:sldId id="268" r:id="rId21"/>
    <p:sldId id="281" r:id="rId22"/>
    <p:sldId id="269" r:id="rId23"/>
    <p:sldId id="282" r:id="rId24"/>
    <p:sldId id="270" r:id="rId25"/>
    <p:sldId id="283" r:id="rId26"/>
    <p:sldId id="271" r:id="rId27"/>
    <p:sldId id="284" r:id="rId28"/>
    <p:sldId id="272" r:id="rId29"/>
    <p:sldId id="285" r:id="rId30"/>
    <p:sldId id="273" r:id="rId31"/>
    <p:sldId id="286" r:id="rId32"/>
    <p:sldId id="274" r:id="rId33"/>
    <p:sldId id="287" r:id="rId34"/>
    <p:sldId id="275" r:id="rId35"/>
    <p:sldId id="288" r:id="rId36"/>
    <p:sldId id="276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31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36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2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4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3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0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5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7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04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8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3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52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7BCD-EE17-47FA-B654-A0CBB86D9B06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2F2CD-2C15-4FBB-BDF1-F3A6D9D7B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2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1999" cy="3509963"/>
          </a:xfrm>
          <a:pattFill prst="lgConfetti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Дыхательная </a:t>
            </a:r>
            <a:r>
              <a:rPr lang="ru-RU" b="1" dirty="0" smtClean="0">
                <a:solidFill>
                  <a:srgbClr val="C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гимнастика </a:t>
            </a:r>
            <a:r>
              <a:rPr lang="ru-RU" b="1" dirty="0">
                <a:solidFill>
                  <a:srgbClr val="C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Стрельниковой </a:t>
            </a:r>
            <a:r>
              <a:rPr lang="ru-RU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/>
            </a:r>
            <a:br>
              <a:rPr lang="ru-RU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endParaRPr lang="ru-RU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9963"/>
            <a:ext cx="12191999" cy="3348037"/>
          </a:xfr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МБОУ Гимназия № 91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имени М.В. Ломоносова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ПРЕЗЕНТАЦИЯ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Учителя-логопеда: Небыта Натальи Рифкатовны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ЗАТО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г.Железногорск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945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575651" y="2758516"/>
            <a:ext cx="10105696" cy="3026980"/>
          </a:xfrm>
          <a:prstGeom prst="roundRect">
            <a:avLst>
              <a:gd name="adj" fmla="val 9877"/>
            </a:avLst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помнить!</a:t>
            </a:r>
            <a:r>
              <a:rPr lang="ru-RU" sz="72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72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17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391696" cy="6858000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5" name="Прямоугольник 4"/>
          <p:cNvSpPr/>
          <p:nvPr/>
        </p:nvSpPr>
        <p:spPr>
          <a:xfrm>
            <a:off x="2333297" y="2169168"/>
            <a:ext cx="7945819" cy="4073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упражнения делаются свободно и легко, без всяких усилий и напряжений.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Эта гимнастика снимает усталость, бодрит, повышает жизненный тонус, улучшает настроение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Чем хуже самочувствие, тем чаще повторяйте урок стрельниковской дыхательной гимнастики.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2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50267"/>
            <a:ext cx="11495314" cy="45961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согнуть руки в локтях, локти при этом опущены вниз. 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Ладони направлены к «зрителю». 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Делать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шумные, короткие, ритмичные вдохи носом и одновременно сжимать ладони в кулаки, совершая хватательные движения. 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8161" y="583410"/>
            <a:ext cx="5755678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«Ладошки»</a:t>
            </a:r>
            <a:endParaRPr lang="ru-RU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96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9350" y="329902"/>
            <a:ext cx="5755678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«Ладошки»</a:t>
            </a:r>
            <a:endParaRPr lang="ru-RU" sz="4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531" y="924450"/>
            <a:ext cx="5466497" cy="59335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</p:pic>
    </p:spTree>
    <p:extLst>
      <p:ext uri="{BB962C8B-B14F-4D97-AF65-F5344CB8AC3E}">
        <p14:creationId xmlns:p14="http://schemas.microsoft.com/office/powerpoint/2010/main" val="66095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6846" y="554837"/>
            <a:ext cx="49734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«Насос»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8571" y="1568887"/>
            <a:ext cx="10609943" cy="464287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руки опустить, ноги чуть уже ширины плеч. Слегка наклониться вниз к полу, округлив спину, голову опустить, шею не тянуть и не напрягать, руки опустить вниз. 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Сделать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короткий шумный вдох в конечной точке наклона.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4764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02758" y="370506"/>
            <a:ext cx="54558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«Насос»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488" y="2307772"/>
            <a:ext cx="2711055" cy="367211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0" y="1139947"/>
            <a:ext cx="5719382" cy="549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51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2690" y="596928"/>
            <a:ext cx="74194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«Погончики»</a:t>
            </a:r>
            <a:r>
              <a:rPr lang="ru-RU" sz="4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1200" y="1637353"/>
            <a:ext cx="10813141" cy="444121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кисти рук сжать в кулаки и прижать к животу на уровне пояса.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При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вдохе резко толкать кулаки к полу, как бы отжимаясь от него.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Во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время толчка кулаки разжимаются.  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Плечи при этом должны быть напряжены, руки прямые, тянущиеся к полу, пальцы широко растопырить.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4329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7029" y="312450"/>
            <a:ext cx="62045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«Погончики»</a:t>
            </a:r>
            <a:r>
              <a:rPr lang="ru-RU" sz="40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76" y="970285"/>
            <a:ext cx="6241765" cy="5887715"/>
          </a:xfrm>
          <a:prstGeom prst="rect">
            <a:avLst/>
          </a:prstGeom>
        </p:spPr>
      </p:pic>
      <p:sp>
        <p:nvSpPr>
          <p:cNvPr id="9" name="Стрелка вниз 8"/>
          <p:cNvSpPr/>
          <p:nvPr/>
        </p:nvSpPr>
        <p:spPr>
          <a:xfrm>
            <a:off x="6511158" y="3417528"/>
            <a:ext cx="268014" cy="99322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643044" y="3417528"/>
            <a:ext cx="268014" cy="99322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858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3146" y="804482"/>
            <a:ext cx="61608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«Кошка»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8001" y="1635479"/>
            <a:ext cx="11422741" cy="2710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руки опустить, ноги чуть   уже ширины плеч. 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При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выполнении упражнения необходимо следить за тем, чтобы ступни ног не отрывались от пола.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767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25486" y="486620"/>
            <a:ext cx="63427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«Кошка»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t="7710" r="16793" b="8151"/>
          <a:stretch/>
        </p:blipFill>
        <p:spPr>
          <a:xfrm>
            <a:off x="609600" y="2014371"/>
            <a:ext cx="4891314" cy="46476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6" r="1815"/>
          <a:stretch/>
        </p:blipFill>
        <p:spPr>
          <a:xfrm>
            <a:off x="5982201" y="1194506"/>
            <a:ext cx="5116724" cy="5659821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6701125" y="4024416"/>
            <a:ext cx="346843" cy="1277007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7203590" y="3815255"/>
            <a:ext cx="388318" cy="127700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85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852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Дыхательная гимнастика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" y="2003568"/>
            <a:ext cx="3370943" cy="783772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лечебная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58842" y="2062589"/>
            <a:ext cx="3194958" cy="724751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профилактической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0198" y="3160934"/>
            <a:ext cx="3077029" cy="757917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оздоровительная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3585" y="3160934"/>
            <a:ext cx="3075215" cy="757917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развивающая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8200" y="4830130"/>
            <a:ext cx="4278084" cy="841828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восстанавливает </a:t>
            </a:r>
            <a:r>
              <a:rPr lang="ru-RU" sz="3200" dirty="0">
                <a:solidFill>
                  <a:srgbClr val="C00000"/>
                </a:solidFill>
              </a:rPr>
              <a:t>силы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44226" y="4830130"/>
            <a:ext cx="4227286" cy="841828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C00000"/>
                </a:solidFill>
              </a:rPr>
              <a:t>у</a:t>
            </a:r>
            <a:r>
              <a:rPr lang="ru-RU" sz="3200" dirty="0" smtClean="0">
                <a:solidFill>
                  <a:srgbClr val="C00000"/>
                </a:solidFill>
              </a:rPr>
              <a:t>лучшает настроение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547913" y="696819"/>
            <a:ext cx="2529116" cy="365140"/>
          </a:xfrm>
          <a:prstGeom prst="homePlate">
            <a:avLst>
              <a:gd name="adj" fmla="val 51524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УНИВЕРСАЛЬНАЯ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874986" y="1291771"/>
            <a:ext cx="350157" cy="1495569"/>
          </a:xfrm>
          <a:prstGeom prst="downArrow">
            <a:avLst>
              <a:gd name="adj1" fmla="val 50000"/>
              <a:gd name="adj2" fmla="val 9856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184571" y="1272222"/>
            <a:ext cx="319311" cy="1436624"/>
          </a:xfrm>
          <a:prstGeom prst="downArrow">
            <a:avLst>
              <a:gd name="adj1" fmla="val 50000"/>
              <a:gd name="adj2" fmla="val 93451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295101" y="1291771"/>
            <a:ext cx="300813" cy="475476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8623299" y="1234443"/>
            <a:ext cx="244930" cy="478243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74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7126" y="727557"/>
            <a:ext cx="71575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«Обхвати плечи»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57" y="1817588"/>
            <a:ext cx="11161485" cy="3856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руки согнуть в локтях и поднять на уровень плеч кистями друг к другу. В момент активного шумного вдоха носом выбросить руки навстречу друг к другу, как бы обнимая себя за плечи. Необходимо, чтобы руки двигались параллельно, а не крест-накрест.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8665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5393" y="530163"/>
            <a:ext cx="71575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«Обхвати плечи»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2299" r="5657" b="3677"/>
          <a:stretch/>
        </p:blipFill>
        <p:spPr>
          <a:xfrm>
            <a:off x="4099036" y="1238049"/>
            <a:ext cx="4546382" cy="548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3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6494" y="586313"/>
            <a:ext cx="8044575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«Большой маятник»</a:t>
            </a:r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2675" y="1889011"/>
            <a:ext cx="10943770" cy="2858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плеч. Слегка наклониться к полу, руки при этом тянуть к коленям, но не опускать ниже – вдох. 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0429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32734" y="335217"/>
            <a:ext cx="8044575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«Большой маятник»</a:t>
            </a:r>
            <a:r>
              <a:rPr lang="ru-RU" sz="40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6" b="4598"/>
          <a:stretch/>
        </p:blipFill>
        <p:spPr>
          <a:xfrm>
            <a:off x="3464634" y="1047265"/>
            <a:ext cx="5632070" cy="581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93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8393" y="565994"/>
            <a:ext cx="8656344" cy="825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«Повороты головы»</a:t>
            </a:r>
            <a:endParaRPr lang="ru-RU" sz="4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593" y="1391285"/>
            <a:ext cx="11625943" cy="500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плеч.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Повернуть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голову вправо и сделать короткий шумный вдох носом.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Затем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сразу же повернуть голову влево, опять сделать короткий шумный вдох.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При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выполнении упражнения посередине голову не останавливать, шею не напрягать, вдох делать коротким.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8369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9871" y="283747"/>
            <a:ext cx="5569730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«Повороты головы»</a:t>
            </a:r>
            <a:endParaRPr lang="ru-RU" sz="2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7551119" y="124780"/>
            <a:ext cx="978408" cy="484632"/>
          </a:xfrm>
          <a:prstGeom prst="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9217528" y="119337"/>
            <a:ext cx="97840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0" t="9195" r="17026" b="1610"/>
          <a:stretch/>
        </p:blipFill>
        <p:spPr>
          <a:xfrm>
            <a:off x="7785379" y="740979"/>
            <a:ext cx="2191407" cy="611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70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4753" y="596473"/>
            <a:ext cx="4996432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«Ушки»</a:t>
            </a:r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82172" y="1630914"/>
            <a:ext cx="11945257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395"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плеч. Слегка наклонить голову вправо – правое ухо идет к правому плечу, сделать короткий шумный вдох носом. Затем слегка наклонить голову влево, левое ухо идет к левому плечу, опять сделать короткий шумный вдох носом.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835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24421" y="87803"/>
            <a:ext cx="5965864" cy="891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«Ушки»</a:t>
            </a:r>
            <a:r>
              <a:rPr lang="ru-RU" sz="4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 rot="5400000">
            <a:off x="9242637" y="-74318"/>
            <a:ext cx="731520" cy="1216152"/>
          </a:xfrm>
          <a:prstGeom prst="curv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 rot="16200000">
            <a:off x="10148854" y="-142583"/>
            <a:ext cx="655481" cy="1276643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7" t="10115" r="19380"/>
          <a:stretch/>
        </p:blipFill>
        <p:spPr>
          <a:xfrm>
            <a:off x="9175532" y="979714"/>
            <a:ext cx="1939384" cy="587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85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624" y="312729"/>
            <a:ext cx="11494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«Маятник головой» («Малый маятник»)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6514" y="1393886"/>
            <a:ext cx="10885713" cy="1172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плеч.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625" y="3053663"/>
            <a:ext cx="11494877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Опустить голову вниз, посмотреть на пол – резкий короткий вдох. Поднять голову вверх, посмотреть на потолок – резкий короткий вдох. Выдох уходит пассивно в промежутках между вдохами, голова при этом не останавливается посередине. Ни в коем случае нельзя напрягать шею. 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7348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3143" y="544676"/>
            <a:ext cx="8990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«Маятник головой» («Малый маятник»)</a:t>
            </a:r>
            <a:r>
              <a:rPr lang="ru-RU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841" y="1067896"/>
            <a:ext cx="4978070" cy="562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220686" y="1567543"/>
            <a:ext cx="7344228" cy="3614057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Активизируется кислородный обмен во всех тканях организма, что способствует нормализации и оптимизации его работы в целом.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Повышает внимание и улучшает память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В сочетании со звуковыми упражнениями, эффективна в логопедической работе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Улучшает речевое дыхание и звучность речи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Устраняет гнусавость, нарушения темпа и ритма речи</a:t>
            </a:r>
          </a:p>
        </p:txBody>
      </p:sp>
    </p:spTree>
    <p:extLst>
      <p:ext uri="{BB962C8B-B14F-4D97-AF65-F5344CB8AC3E}">
        <p14:creationId xmlns:p14="http://schemas.microsoft.com/office/powerpoint/2010/main" val="3150913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4203" y="698528"/>
            <a:ext cx="5560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«Перекаты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343" y="1790090"/>
            <a:ext cx="1145177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таким образом, чтобы правая нога была впереди, а левая – на расстоянии одного шага сзади. Тяжесть тела распределить на обе ноги. Перенести тяжесть тела на стоящую впереди правую ногу, левая при этом согнута в колене и отставлена назад на носок для равновесия (на нее не опираться). Выполнить легкое танцевальное приседание на правой ноге – шумный короткий вдох. Затем правое колено выпрямить и перенести тяжесть тела на стоящую сзади левую ногу. 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58944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9507" y="424230"/>
            <a:ext cx="58000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«Перекаты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5" t="927" r="20149" b="7118"/>
          <a:stretch/>
        </p:blipFill>
        <p:spPr>
          <a:xfrm>
            <a:off x="5360276" y="1292772"/>
            <a:ext cx="2554014" cy="509226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5" name="Выгнутая влево стрелка 4"/>
          <p:cNvSpPr/>
          <p:nvPr/>
        </p:nvSpPr>
        <p:spPr>
          <a:xfrm>
            <a:off x="4748423" y="5281448"/>
            <a:ext cx="328074" cy="129352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8198070" y="5352768"/>
            <a:ext cx="378372" cy="11508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flipV="1">
            <a:off x="4354285" y="5245035"/>
            <a:ext cx="340086" cy="136634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flipV="1">
            <a:off x="8576441" y="5116286"/>
            <a:ext cx="425669" cy="138736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63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2662" y="726105"/>
            <a:ext cx="107530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«Передний шаг» (</a:t>
            </a:r>
            <a:r>
              <a:rPr lang="ru-RU" sz="4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рок-н-ролл)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8287" y="2136339"/>
            <a:ext cx="106244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плеч, руки опущены вдоль тела. Поднять вверх на уровень живота согнутую в колене правую ногу, на левой ноге в этот момент сделать легкое танцевальное приседание – короткий шумный вдох носом.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9905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3658" y="457591"/>
            <a:ext cx="7866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«Передний шаг» (рок-н-ролл)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2" t="17652" r="31987" b="15354"/>
          <a:stretch/>
        </p:blipFill>
        <p:spPr>
          <a:xfrm>
            <a:off x="5580992" y="1876096"/>
            <a:ext cx="1749974" cy="439858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5076497" y="4445876"/>
            <a:ext cx="15765" cy="1087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65683" y="4461641"/>
            <a:ext cx="0" cy="1103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Выгнутая вправо стрелка 19"/>
          <p:cNvSpPr/>
          <p:nvPr/>
        </p:nvSpPr>
        <p:spPr>
          <a:xfrm>
            <a:off x="7441322" y="3704897"/>
            <a:ext cx="409904" cy="1198180"/>
          </a:xfrm>
          <a:prstGeom prst="curved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30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3667" y="612894"/>
            <a:ext cx="6246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Упражнение «Задний </a:t>
            </a:r>
            <a:r>
              <a:rPr lang="ru-RU" sz="4000" b="1" dirty="0" smtClean="0">
                <a:solidFill>
                  <a:srgbClr val="C00000"/>
                </a:solidFill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шаг»</a:t>
            </a:r>
            <a:endParaRPr lang="ru-RU" sz="4000" b="1" dirty="0">
              <a:solidFill>
                <a:srgbClr val="C00000"/>
              </a:solidFill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971" y="1530078"/>
            <a:ext cx="11263085" cy="4004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10253F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Исходное положение: встать прямо, ноги чуть уже ширины плеч. Отвести согнутую в колене правую ногу назад, как бы ударяя себя пяткой по ягодице. На левой ноге в этот момент слегка присесть, одновременно шумно вдыхая носом. Затем обе ноги на одно мгновение вернуть в исходное положение – выдох уходит сразу же после каждого вдоха.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16324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9321" y="355992"/>
            <a:ext cx="63071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Упражнение «Задний шаг»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738" y="934027"/>
            <a:ext cx="3520051" cy="580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3312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9" y="573362"/>
            <a:ext cx="6604454" cy="4915985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34207" y="2220686"/>
            <a:ext cx="9253107" cy="3759200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Будьте счастливы и здоровы!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Спасибо за внимание.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92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380593" y="1576552"/>
            <a:ext cx="7299435" cy="3783724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5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равила гимнастики</a:t>
            </a:r>
            <a:endParaRPr lang="ru-RU" sz="5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61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427890" y="1608082"/>
            <a:ext cx="7078717" cy="3878317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Вдох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громкий, короткий, активный (просто шумно на всю комнату как бы нюхая запах)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76177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412124" y="1623848"/>
            <a:ext cx="7078717" cy="3878318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Выдох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абсолютно пассивный (уходит через рот или нос – кому как удобно, но лучше, если через нос).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5654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380593" y="1608084"/>
            <a:ext cx="7141779" cy="3846786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Вдохи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выполняются одновременно с движениями: хватаем – нюхаем, наклоняемся – нюхаем, приседаем – нюхаем…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3094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224"/>
            <a:ext cx="12192000" cy="7670818"/>
          </a:xfrm>
          <a:prstGeom prst="rect">
            <a:avLst/>
          </a:prstGeom>
          <a:gradFill>
            <a:gsLst>
              <a:gs pos="38000">
                <a:schemeClr val="accent1">
                  <a:lumMod val="5000"/>
                  <a:lumOff val="95000"/>
                </a:schemeClr>
              </a:gs>
              <a:gs pos="7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правила при проведении гимнастики: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Думать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о вдохе, тренировать только его. Вдох должен быть шумным, резким и коротким (наподобие хлопка) .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Выдох должен происходит после каждого вдоха самостоятельно и желательно через рот. Не надо задерживать и выталкивать выдох. Он должен проходит сам собой. Шумного выдоха не должно быть.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Вдох делается одновременно с движениями. Все вдохи-движения надо делать в темпе-ритме строевого шага.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Дыхательные упражнения можно делать стоя, сидя, лежа.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Счет в данной гимнастике делается только на 8 (восьмерками)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590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1543" y="317998"/>
            <a:ext cx="115375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Дыхательная гимнастика А.Н. Стрельниковой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1543" y="2698821"/>
            <a:ext cx="3646656" cy="8119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«Ладошки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04717" y="2320551"/>
            <a:ext cx="3164114" cy="8119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«Погончики»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88142" y="2612572"/>
            <a:ext cx="3628568" cy="8119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«Насос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1543" y="4020457"/>
            <a:ext cx="11165167" cy="268483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присутствуют во всех специализированных комплексах, направленных на лечение тех или иных заболеваний.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77524" y="1147464"/>
            <a:ext cx="4735347" cy="67834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БАЗОВЫЕ УПРАЖНЕНИЯ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04342" y="1914151"/>
            <a:ext cx="14515" cy="698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229600" y="1959429"/>
            <a:ext cx="3685" cy="653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57869" y="1914151"/>
            <a:ext cx="1" cy="34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972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1058</Words>
  <Application>Microsoft Office PowerPoint</Application>
  <PresentationFormat>Широкоэкранный</PresentationFormat>
  <Paragraphs>91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Malgun Gothic Semilight</vt:lpstr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Дыхательная гимнастика Стрельниковой  </vt:lpstr>
      <vt:lpstr>Дыхательная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Дыхательная гимнастика Стрельниковой для детей</dc:title>
  <dc:creator>Пользователь Windows</dc:creator>
  <cp:lastModifiedBy>Пользователь Windows</cp:lastModifiedBy>
  <cp:revision>44</cp:revision>
  <dcterms:created xsi:type="dcterms:W3CDTF">2018-11-07T12:54:51Z</dcterms:created>
  <dcterms:modified xsi:type="dcterms:W3CDTF">2018-11-27T13:01:35Z</dcterms:modified>
</cp:coreProperties>
</file>