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66" r:id="rId4"/>
    <p:sldId id="265" r:id="rId5"/>
    <p:sldId id="269" r:id="rId6"/>
    <p:sldId id="272" r:id="rId7"/>
    <p:sldId id="271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C610"/>
    <a:srgbClr val="DD8611"/>
    <a:srgbClr val="162C9A"/>
    <a:srgbClr val="169A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1D1CD-09D9-49C7-A672-8510F21924C0}" type="datetimeFigureOut">
              <a:rPr lang="ru-RU" smtClean="0"/>
              <a:pPr/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05A17-368C-4E9F-A193-E7E28CC9C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есяц 1"/>
          <p:cNvSpPr/>
          <p:nvPr/>
        </p:nvSpPr>
        <p:spPr>
          <a:xfrm rot="5400000">
            <a:off x="1500166" y="-357214"/>
            <a:ext cx="6215106" cy="7643866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3" name="Месяц 2"/>
          <p:cNvSpPr/>
          <p:nvPr/>
        </p:nvSpPr>
        <p:spPr>
          <a:xfrm rot="5400000">
            <a:off x="1821637" y="35695"/>
            <a:ext cx="5500726" cy="7572428"/>
          </a:xfrm>
          <a:prstGeom prst="moon">
            <a:avLst/>
          </a:prstGeom>
          <a:solidFill>
            <a:srgbClr val="DD86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есяц 3"/>
          <p:cNvSpPr/>
          <p:nvPr/>
        </p:nvSpPr>
        <p:spPr>
          <a:xfrm rot="5400000">
            <a:off x="2214546" y="500042"/>
            <a:ext cx="4714908" cy="7429552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 rot="5400000">
            <a:off x="2607455" y="964389"/>
            <a:ext cx="3929090" cy="7286676"/>
          </a:xfrm>
          <a:prstGeom prst="moon">
            <a:avLst/>
          </a:prstGeom>
          <a:solidFill>
            <a:srgbClr val="37C6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5400000">
            <a:off x="2964645" y="1393017"/>
            <a:ext cx="3214710" cy="7143800"/>
          </a:xfrm>
          <a:prstGeom prst="mo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" name="Месяц 6"/>
          <p:cNvSpPr/>
          <p:nvPr/>
        </p:nvSpPr>
        <p:spPr>
          <a:xfrm rot="5400000">
            <a:off x="3357554" y="1857364"/>
            <a:ext cx="2428892" cy="7000924"/>
          </a:xfrm>
          <a:prstGeom prst="moon">
            <a:avLst/>
          </a:prstGeom>
          <a:solidFill>
            <a:srgbClr val="162C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5400000">
            <a:off x="3750463" y="2321711"/>
            <a:ext cx="1643074" cy="6858048"/>
          </a:xfrm>
          <a:prstGeom prst="mo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43372" y="428604"/>
            <a:ext cx="71438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</a:t>
            </a:r>
            <a:endParaRPr lang="ru-RU" sz="40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43372" y="1142984"/>
            <a:ext cx="71438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endParaRPr lang="ru-RU" sz="40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43372" y="1928802"/>
            <a:ext cx="71438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</a:t>
            </a:r>
            <a:endParaRPr lang="ru-RU" sz="40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143372" y="2714620"/>
            <a:ext cx="71438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169A1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</a:t>
            </a:r>
            <a:endParaRPr lang="ru-RU" sz="40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169A1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43372" y="3429000"/>
            <a:ext cx="71438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00B0F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143372" y="4214818"/>
            <a:ext cx="71438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162C9A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</a:t>
            </a:r>
            <a:endParaRPr lang="ru-RU" sz="40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162C9A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143372" y="4929198"/>
            <a:ext cx="71438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</a:t>
            </a:r>
            <a:endParaRPr lang="ru-RU" sz="40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143372" y="3429000"/>
            <a:ext cx="714380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</a:t>
            </a:r>
            <a:endParaRPr lang="ru-RU" sz="40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есяц 1"/>
          <p:cNvSpPr/>
          <p:nvPr/>
        </p:nvSpPr>
        <p:spPr>
          <a:xfrm rot="5400000">
            <a:off x="1500166" y="-357214"/>
            <a:ext cx="6215106" cy="7643866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есяц 1"/>
          <p:cNvSpPr/>
          <p:nvPr/>
        </p:nvSpPr>
        <p:spPr>
          <a:xfrm rot="5400000">
            <a:off x="1500166" y="-357214"/>
            <a:ext cx="6215106" cy="7643866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есяц 2"/>
          <p:cNvSpPr/>
          <p:nvPr/>
        </p:nvSpPr>
        <p:spPr>
          <a:xfrm rot="5400000">
            <a:off x="1857356" y="71414"/>
            <a:ext cx="5500726" cy="7500990"/>
          </a:xfrm>
          <a:prstGeom prst="moon">
            <a:avLst/>
          </a:prstGeom>
          <a:solidFill>
            <a:srgbClr val="DD86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есяц 1"/>
          <p:cNvSpPr/>
          <p:nvPr/>
        </p:nvSpPr>
        <p:spPr>
          <a:xfrm rot="5400000">
            <a:off x="1500166" y="-357214"/>
            <a:ext cx="6215106" cy="7643866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есяц 2"/>
          <p:cNvSpPr/>
          <p:nvPr/>
        </p:nvSpPr>
        <p:spPr>
          <a:xfrm rot="5400000">
            <a:off x="1857356" y="71414"/>
            <a:ext cx="5500726" cy="7500990"/>
          </a:xfrm>
          <a:prstGeom prst="moon">
            <a:avLst/>
          </a:prstGeom>
          <a:solidFill>
            <a:srgbClr val="DD86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есяц 3"/>
          <p:cNvSpPr/>
          <p:nvPr/>
        </p:nvSpPr>
        <p:spPr>
          <a:xfrm rot="5400000">
            <a:off x="2214546" y="500042"/>
            <a:ext cx="4714908" cy="7429552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есяц 1"/>
          <p:cNvSpPr/>
          <p:nvPr/>
        </p:nvSpPr>
        <p:spPr>
          <a:xfrm rot="5400000">
            <a:off x="1500166" y="-357214"/>
            <a:ext cx="6215106" cy="7643866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есяц 2"/>
          <p:cNvSpPr/>
          <p:nvPr/>
        </p:nvSpPr>
        <p:spPr>
          <a:xfrm rot="5400000">
            <a:off x="1821637" y="35695"/>
            <a:ext cx="5500726" cy="7572428"/>
          </a:xfrm>
          <a:prstGeom prst="moon">
            <a:avLst/>
          </a:prstGeom>
          <a:solidFill>
            <a:srgbClr val="DD86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есяц 3"/>
          <p:cNvSpPr/>
          <p:nvPr/>
        </p:nvSpPr>
        <p:spPr>
          <a:xfrm rot="5400000">
            <a:off x="2214546" y="500042"/>
            <a:ext cx="4714908" cy="7429552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 rot="5400000">
            <a:off x="2607455" y="964389"/>
            <a:ext cx="3929090" cy="7286676"/>
          </a:xfrm>
          <a:prstGeom prst="moon">
            <a:avLst/>
          </a:prstGeom>
          <a:solidFill>
            <a:srgbClr val="37C6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есяц 1"/>
          <p:cNvSpPr/>
          <p:nvPr/>
        </p:nvSpPr>
        <p:spPr>
          <a:xfrm rot="5400000">
            <a:off x="1500166" y="-357214"/>
            <a:ext cx="6215106" cy="7643866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есяц 2"/>
          <p:cNvSpPr/>
          <p:nvPr/>
        </p:nvSpPr>
        <p:spPr>
          <a:xfrm rot="5400000">
            <a:off x="1821637" y="35695"/>
            <a:ext cx="5500726" cy="7572428"/>
          </a:xfrm>
          <a:prstGeom prst="moon">
            <a:avLst/>
          </a:prstGeom>
          <a:solidFill>
            <a:srgbClr val="DD86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есяц 3"/>
          <p:cNvSpPr/>
          <p:nvPr/>
        </p:nvSpPr>
        <p:spPr>
          <a:xfrm rot="5400000">
            <a:off x="2214546" y="500042"/>
            <a:ext cx="4714908" cy="7429552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 rot="5400000">
            <a:off x="2607455" y="964389"/>
            <a:ext cx="3929090" cy="7286676"/>
          </a:xfrm>
          <a:prstGeom prst="moon">
            <a:avLst/>
          </a:prstGeom>
          <a:solidFill>
            <a:srgbClr val="37C6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5400000">
            <a:off x="2964645" y="1393017"/>
            <a:ext cx="3214710" cy="7143800"/>
          </a:xfrm>
          <a:prstGeom prst="mo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есяц 1"/>
          <p:cNvSpPr/>
          <p:nvPr/>
        </p:nvSpPr>
        <p:spPr>
          <a:xfrm rot="5400000">
            <a:off x="1500166" y="-357214"/>
            <a:ext cx="6215106" cy="7643866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есяц 2"/>
          <p:cNvSpPr/>
          <p:nvPr/>
        </p:nvSpPr>
        <p:spPr>
          <a:xfrm rot="5400000">
            <a:off x="1821637" y="35695"/>
            <a:ext cx="5500726" cy="7572428"/>
          </a:xfrm>
          <a:prstGeom prst="moon">
            <a:avLst/>
          </a:prstGeom>
          <a:solidFill>
            <a:srgbClr val="DD86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есяц 3"/>
          <p:cNvSpPr/>
          <p:nvPr/>
        </p:nvSpPr>
        <p:spPr>
          <a:xfrm rot="5400000">
            <a:off x="2214546" y="500042"/>
            <a:ext cx="4714908" cy="7429552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 rot="5400000">
            <a:off x="2607455" y="964389"/>
            <a:ext cx="3929090" cy="7286676"/>
          </a:xfrm>
          <a:prstGeom prst="moon">
            <a:avLst/>
          </a:prstGeom>
          <a:solidFill>
            <a:srgbClr val="37C6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5400000">
            <a:off x="2964645" y="1393017"/>
            <a:ext cx="3214710" cy="7143800"/>
          </a:xfrm>
          <a:prstGeom prst="mo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5400000">
            <a:off x="3357554" y="1857364"/>
            <a:ext cx="2428892" cy="7000924"/>
          </a:xfrm>
          <a:prstGeom prst="moon">
            <a:avLst/>
          </a:prstGeom>
          <a:solidFill>
            <a:srgbClr val="162C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есяц 1"/>
          <p:cNvSpPr/>
          <p:nvPr/>
        </p:nvSpPr>
        <p:spPr>
          <a:xfrm rot="5400000">
            <a:off x="1500166" y="-357214"/>
            <a:ext cx="6215106" cy="7643866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есяц 2"/>
          <p:cNvSpPr/>
          <p:nvPr/>
        </p:nvSpPr>
        <p:spPr>
          <a:xfrm rot="5400000">
            <a:off x="1821637" y="35695"/>
            <a:ext cx="5500726" cy="7572428"/>
          </a:xfrm>
          <a:prstGeom prst="moon">
            <a:avLst/>
          </a:prstGeom>
          <a:solidFill>
            <a:srgbClr val="DD86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есяц 3"/>
          <p:cNvSpPr/>
          <p:nvPr/>
        </p:nvSpPr>
        <p:spPr>
          <a:xfrm rot="5400000">
            <a:off x="2214546" y="500042"/>
            <a:ext cx="4714908" cy="7429552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 rot="5400000">
            <a:off x="2607455" y="964389"/>
            <a:ext cx="3929090" cy="7286676"/>
          </a:xfrm>
          <a:prstGeom prst="moon">
            <a:avLst/>
          </a:prstGeom>
          <a:solidFill>
            <a:srgbClr val="37C6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5400000">
            <a:off x="2964645" y="1393017"/>
            <a:ext cx="3214710" cy="7143800"/>
          </a:xfrm>
          <a:prstGeom prst="mo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5400000">
            <a:off x="3357554" y="1857364"/>
            <a:ext cx="2428892" cy="7000924"/>
          </a:xfrm>
          <a:prstGeom prst="moon">
            <a:avLst/>
          </a:prstGeom>
          <a:solidFill>
            <a:srgbClr val="162C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5400000">
            <a:off x="3750463" y="2321711"/>
            <a:ext cx="1643074" cy="6858048"/>
          </a:xfrm>
          <a:prstGeom prst="mo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9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Елена</cp:lastModifiedBy>
  <cp:revision>17</cp:revision>
  <dcterms:created xsi:type="dcterms:W3CDTF">2018-04-19T06:05:03Z</dcterms:created>
  <dcterms:modified xsi:type="dcterms:W3CDTF">2018-04-19T21:18:17Z</dcterms:modified>
</cp:coreProperties>
</file>