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9" r:id="rId6"/>
    <p:sldId id="274" r:id="rId7"/>
    <p:sldId id="275" r:id="rId8"/>
    <p:sldId id="277" r:id="rId9"/>
    <p:sldId id="276" r:id="rId10"/>
    <p:sldId id="273" r:id="rId11"/>
    <p:sldId id="281" r:id="rId12"/>
    <p:sldId id="280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Урок 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Физика </a:t>
            </a:r>
          </a:p>
          <a:p>
            <a:r>
              <a:rPr lang="ru-RU" dirty="0" smtClean="0"/>
              <a:t>9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ПРОЕКЦИЯ ВЕКТОРА на ось.</a:t>
            </a:r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>
            <a:off x="457200" y="4648200"/>
            <a:ext cx="815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8534400" y="4724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х</a:t>
            </a: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 flipV="1">
            <a:off x="1066800" y="2743200"/>
            <a:ext cx="1905000" cy="914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066800" y="3657600"/>
            <a:ext cx="0" cy="91440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971800" y="2743200"/>
            <a:ext cx="0" cy="190500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762000" y="4800600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А</a:t>
            </a:r>
            <a:r>
              <a:rPr lang="ru-RU" sz="2000" b="1"/>
              <a:t>1</a:t>
            </a: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4038600" y="2438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С</a:t>
            </a: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2590800" y="2057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В</a:t>
            </a:r>
          </a:p>
        </p:txBody>
      </p:sp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685800" y="2819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А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667000" y="48006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В</a:t>
            </a:r>
            <a:r>
              <a:rPr lang="ru-RU" sz="2000" b="1"/>
              <a:t>1</a:t>
            </a:r>
            <a:endParaRPr lang="ru-RU" sz="3200" b="1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4419600" y="3200400"/>
            <a:ext cx="0" cy="144780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>
            <a:off x="6934200" y="34290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Line 14"/>
          <p:cNvSpPr>
            <a:spLocks noChangeShapeType="1"/>
          </p:cNvSpPr>
          <p:nvPr/>
        </p:nvSpPr>
        <p:spPr bwMode="auto">
          <a:xfrm flipH="1" flipV="1">
            <a:off x="4343400" y="3200400"/>
            <a:ext cx="2590800" cy="228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8229600" y="1295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М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4191000" y="4800600"/>
            <a:ext cx="914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С</a:t>
            </a:r>
            <a:r>
              <a:rPr lang="ru-RU" sz="2000" b="1"/>
              <a:t>1</a:t>
            </a:r>
            <a:endParaRPr lang="ru-RU" sz="3200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6781800" y="48006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К</a:t>
            </a:r>
            <a:r>
              <a:rPr lang="ru-RU" sz="2000" b="1"/>
              <a:t>1</a:t>
            </a:r>
            <a:endParaRPr lang="ru-RU" sz="3200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6858000" y="26670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К</a:t>
            </a:r>
          </a:p>
        </p:txBody>
      </p:sp>
      <p:sp>
        <p:nvSpPr>
          <p:cNvPr id="18452" name="Line 21"/>
          <p:cNvSpPr>
            <a:spLocks noChangeShapeType="1"/>
          </p:cNvSpPr>
          <p:nvPr/>
        </p:nvSpPr>
        <p:spPr bwMode="auto">
          <a:xfrm>
            <a:off x="7924800" y="1524000"/>
            <a:ext cx="0" cy="2133600"/>
          </a:xfrm>
          <a:prstGeom prst="line">
            <a:avLst/>
          </a:prstGeom>
          <a:noFill/>
          <a:ln w="76200">
            <a:solidFill>
              <a:srgbClr val="FF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3" name="Text Box 23"/>
          <p:cNvSpPr txBox="1">
            <a:spLocks noChangeArrowheads="1"/>
          </p:cNvSpPr>
          <p:nvPr/>
        </p:nvSpPr>
        <p:spPr bwMode="auto">
          <a:xfrm>
            <a:off x="8229600" y="32004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Р</a:t>
            </a:r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>
            <a:off x="7924800" y="3581400"/>
            <a:ext cx="0" cy="106680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6" grpId="0" animBg="1"/>
      <p:bldP spid="17417" grpId="0"/>
      <p:bldP spid="17421" grpId="0"/>
      <p:bldP spid="17423" grpId="0" animBg="1"/>
      <p:bldP spid="17424" grpId="0" animBg="1"/>
      <p:bldP spid="17426" grpId="0"/>
      <p:bldP spid="17427" grpId="0"/>
      <p:bldP spid="174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ПРЯМОЛИНЕЙНОЕ </a:t>
            </a:r>
            <a:r>
              <a:rPr lang="ru-RU" u="sng" dirty="0" smtClean="0">
                <a:solidFill>
                  <a:srgbClr val="FFFF00"/>
                </a:solidFill>
              </a:rPr>
              <a:t>РАВНОМЕРНОЕ </a:t>
            </a:r>
            <a:r>
              <a:rPr lang="ru-RU" dirty="0" smtClean="0">
                <a:solidFill>
                  <a:srgbClr val="FFFF00"/>
                </a:solidFill>
              </a:rPr>
              <a:t>ДВИЖЕНИЕ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16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Домашнее задание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Параграфы 3-4, пересказ</a:t>
            </a:r>
          </a:p>
          <a:p>
            <a:r>
              <a:rPr lang="ru-RU" sz="4400" dirty="0" smtClean="0">
                <a:solidFill>
                  <a:srgbClr val="FFFF00"/>
                </a:solidFill>
              </a:rPr>
              <a:t>Стр. 19   упр. 4 (№2 в тетради)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Аристотель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4 век до нашей эры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txBody>
          <a:bodyPr/>
          <a:lstStyle/>
          <a:p>
            <a:r>
              <a:rPr lang="ru-RU" b="1" dirty="0" smtClean="0"/>
              <a:t>Сочинение «Физика»,</a:t>
            </a:r>
          </a:p>
          <a:p>
            <a:pPr>
              <a:buNone/>
            </a:pPr>
            <a:r>
              <a:rPr lang="ru-RU" b="1" dirty="0" smtClean="0"/>
              <a:t> в котором ввёл термин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«механика»- </a:t>
            </a:r>
            <a:r>
              <a:rPr lang="ru-RU" b="1" dirty="0" smtClean="0"/>
              <a:t>изобретение, машина, сооружение</a:t>
            </a:r>
            <a:endParaRPr lang="ru-RU" b="1" dirty="0"/>
          </a:p>
        </p:txBody>
      </p:sp>
      <p:pic>
        <p:nvPicPr>
          <p:cNvPr id="1027" name="Picture 3" descr="D:\ФИЗИКА!\аристотель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833835" cy="4718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Архимед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3 век до нашей эры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2332037"/>
            <a:ext cx="3971924" cy="2882913"/>
          </a:xfrm>
        </p:spPr>
        <p:txBody>
          <a:bodyPr/>
          <a:lstStyle/>
          <a:p>
            <a:r>
              <a:rPr lang="ru-RU" b="1" dirty="0" smtClean="0"/>
              <a:t>Применил математику</a:t>
            </a:r>
          </a:p>
          <a:p>
            <a:pPr>
              <a:buNone/>
            </a:pPr>
            <a:r>
              <a:rPr lang="ru-RU" b="1" dirty="0" smtClean="0"/>
              <a:t>для описания механических явлений</a:t>
            </a:r>
            <a:endParaRPr lang="ru-RU" b="1" dirty="0"/>
          </a:p>
        </p:txBody>
      </p:sp>
      <p:pic>
        <p:nvPicPr>
          <p:cNvPr id="5" name="Picture 4" descr="pa_8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3929090" cy="437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Г.Галилей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16-17 века</a:t>
            </a:r>
          </a:p>
        </p:txBody>
      </p:sp>
      <p:pic>
        <p:nvPicPr>
          <p:cNvPr id="2050" name="Picture 2" descr="https://upload.wikimedia.org/wikipedia/commons/b/b0/Galileo-susterma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428736"/>
            <a:ext cx="4829181" cy="5062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1785926"/>
            <a:ext cx="307183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ru-RU" sz="3200" b="1" dirty="0" smtClean="0"/>
              <a:t>Закон инерции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</a:pPr>
            <a:endParaRPr lang="ru-RU" sz="32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ru-RU" sz="3200" b="1" dirty="0" smtClean="0"/>
              <a:t>Закон падения тел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И. Ньютон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17-18 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600201"/>
            <a:ext cx="3400420" cy="1828800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Классическая механика</a:t>
            </a:r>
            <a:endParaRPr lang="ru-RU" b="1" dirty="0"/>
          </a:p>
        </p:txBody>
      </p:sp>
      <p:pic>
        <p:nvPicPr>
          <p:cNvPr id="3074" name="Picture 2" descr="http://www.wallpapers-junction.com/Famous-People/Images/Isaac-Newton-Wallpapers.jpg"/>
          <p:cNvPicPr>
            <a:picLocks noChangeAspect="1" noChangeArrowheads="1"/>
          </p:cNvPicPr>
          <p:nvPr/>
        </p:nvPicPr>
        <p:blipFill>
          <a:blip r:embed="rId2" cstate="print"/>
          <a:srcRect l="18750"/>
          <a:stretch>
            <a:fillRect/>
          </a:stretch>
        </p:blipFill>
        <p:spPr bwMode="auto">
          <a:xfrm>
            <a:off x="500034" y="1571612"/>
            <a:ext cx="4643470" cy="44672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3357562"/>
            <a:ext cx="3500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C00000"/>
                </a:solidFill>
              </a:rPr>
              <a:t>«Я видел дальше других только потому, что стоял на плечах гигантов» </a:t>
            </a:r>
          </a:p>
          <a:p>
            <a:pPr fontAlgn="base"/>
            <a:r>
              <a:rPr lang="ru-RU" sz="2400" b="1" dirty="0" smtClean="0">
                <a:solidFill>
                  <a:srgbClr val="C00000"/>
                </a:solidFill>
              </a:rPr>
              <a:t>(И. Ньютон)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План ответа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3">
                    <a:lumMod val="85000"/>
                  </a:schemeClr>
                </a:solidFill>
              </a:rPr>
              <a:t>Механика, разделы механики</a:t>
            </a:r>
          </a:p>
          <a:p>
            <a:r>
              <a:rPr lang="ru-RU" sz="4400" dirty="0" smtClean="0">
                <a:solidFill>
                  <a:schemeClr val="accent3">
                    <a:lumMod val="85000"/>
                  </a:schemeClr>
                </a:solidFill>
              </a:rPr>
              <a:t>Механическое движение</a:t>
            </a:r>
          </a:p>
          <a:p>
            <a:r>
              <a:rPr lang="ru-RU" sz="4400" dirty="0" smtClean="0">
                <a:solidFill>
                  <a:schemeClr val="accent3">
                    <a:lumMod val="85000"/>
                  </a:schemeClr>
                </a:solidFill>
              </a:rPr>
              <a:t>Материальная точка</a:t>
            </a:r>
          </a:p>
          <a:p>
            <a:r>
              <a:rPr lang="ru-RU" sz="4400" dirty="0" smtClean="0">
                <a:solidFill>
                  <a:schemeClr val="accent3">
                    <a:lumMod val="85000"/>
                  </a:schemeClr>
                </a:solidFill>
              </a:rPr>
              <a:t>Поступательное движение</a:t>
            </a:r>
          </a:p>
          <a:p>
            <a:r>
              <a:rPr lang="ru-RU" sz="4400" dirty="0" smtClean="0">
                <a:solidFill>
                  <a:schemeClr val="accent3">
                    <a:lumMod val="85000"/>
                  </a:schemeClr>
                </a:solidFill>
              </a:rPr>
              <a:t>Система отсчёта: …,  …,   ….</a:t>
            </a:r>
          </a:p>
          <a:p>
            <a:r>
              <a:rPr lang="ru-RU" sz="4400" dirty="0" smtClean="0">
                <a:solidFill>
                  <a:schemeClr val="accent3">
                    <a:lumMod val="85000"/>
                  </a:schemeClr>
                </a:solidFill>
              </a:rPr>
              <a:t>Траектория, путь, перемещение</a:t>
            </a:r>
            <a:endParaRPr lang="ru-RU" sz="4400" dirty="0">
              <a:solidFill>
                <a:schemeClr val="accent3">
                  <a:lumMod val="8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85000"/>
                  </a:schemeClr>
                </a:solidFill>
              </a:rPr>
              <a:t>Классная    работа      06.09.18</a:t>
            </a:r>
            <a:endParaRPr lang="ru-RU" dirty="0">
              <a:solidFill>
                <a:schemeClr val="accent3">
                  <a:lumMod val="8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9"/>
            <a:ext cx="9144000" cy="252028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Тема:   </a:t>
            </a:r>
            <a:r>
              <a:rPr lang="ru-RU" sz="4400" b="1" dirty="0" smtClean="0">
                <a:solidFill>
                  <a:srgbClr val="FFFF00"/>
                </a:solidFill>
              </a:rPr>
              <a:t>ОПРЕДЕЛЕНИЕ  КООРДИНАТЫ  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 smtClean="0">
                <a:solidFill>
                  <a:srgbClr val="FFFF00"/>
                </a:solidFill>
              </a:rPr>
              <a:t>         ДВИЖУЩЕГОСЯ ТЕЛА</a:t>
            </a:r>
            <a:endParaRPr lang="ru-RU" sz="4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Цель: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Прямолинейное движение </a:t>
            </a:r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971600" y="2708920"/>
            <a:ext cx="7488832" cy="7200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72000" y="2564904"/>
            <a:ext cx="288032" cy="288032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499992" y="292494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х</a:t>
            </a:r>
            <a:r>
              <a:rPr lang="ru-RU" sz="3200" baseline="-25000" dirty="0" smtClean="0">
                <a:solidFill>
                  <a:srgbClr val="FFFF00"/>
                </a:solidFill>
              </a:rPr>
              <a:t>0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3319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1D4017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rgbClr val="003319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1D4017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2.xml><?xml version="1.0" encoding="utf-8"?>
<a:themeOverride xmlns:a="http://schemas.openxmlformats.org/drawingml/2006/main">
  <a:clrScheme name="Другая 1">
    <a:dk1>
      <a:srgbClr val="003319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1D4017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3.xml><?xml version="1.0" encoding="utf-8"?>
<a:themeOverride xmlns:a="http://schemas.openxmlformats.org/drawingml/2006/main">
  <a:clrScheme name="Другая 1">
    <a:dk1>
      <a:srgbClr val="003319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1D4017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4.xml><?xml version="1.0" encoding="utf-8"?>
<a:themeOverride xmlns:a="http://schemas.openxmlformats.org/drawingml/2006/main">
  <a:clrScheme name="Другая 1">
    <a:dk1>
      <a:srgbClr val="003319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1D4017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5.xml><?xml version="1.0" encoding="utf-8"?>
<a:themeOverride xmlns:a="http://schemas.openxmlformats.org/drawingml/2006/main">
  <a:clrScheme name="Другая 1">
    <a:dk1>
      <a:srgbClr val="003319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1D4017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6.xml><?xml version="1.0" encoding="utf-8"?>
<a:themeOverride xmlns:a="http://schemas.openxmlformats.org/drawingml/2006/main">
  <a:clrScheme name="Другая 1">
    <a:dk1>
      <a:srgbClr val="003319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1D4017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138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2</vt:lpstr>
      <vt:lpstr>Аристотель 4 век до нашей эры</vt:lpstr>
      <vt:lpstr>Архимед 3 век до нашей эры</vt:lpstr>
      <vt:lpstr>Г.Галилей 16-17 века</vt:lpstr>
      <vt:lpstr>И. Ньютон 17-18 века</vt:lpstr>
      <vt:lpstr>Слайд 6</vt:lpstr>
      <vt:lpstr>План ответа</vt:lpstr>
      <vt:lpstr>Классная    работа      06.09.18</vt:lpstr>
      <vt:lpstr>Прямолинейное движение </vt:lpstr>
      <vt:lpstr>ПРОЕКЦИЯ ВЕКТОРА на ось.</vt:lpstr>
      <vt:lpstr>ПРЯМОЛИНЕЙНОЕ РАВНОМЕРНОЕ ДВИЖЕНИЕ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</dc:title>
  <dc:creator>Нина</dc:creator>
  <cp:lastModifiedBy>Нина</cp:lastModifiedBy>
  <cp:revision>19</cp:revision>
  <dcterms:created xsi:type="dcterms:W3CDTF">2016-09-01T17:43:26Z</dcterms:created>
  <dcterms:modified xsi:type="dcterms:W3CDTF">2018-09-05T17:43:34Z</dcterms:modified>
</cp:coreProperties>
</file>