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0" r:id="rId1"/>
  </p:sldMasterIdLst>
  <p:sldIdLst>
    <p:sldId id="256" r:id="rId2"/>
    <p:sldId id="258" r:id="rId3"/>
    <p:sldId id="263" r:id="rId4"/>
    <p:sldId id="259" r:id="rId5"/>
    <p:sldId id="264" r:id="rId6"/>
    <p:sldId id="265" r:id="rId7"/>
    <p:sldId id="266" r:id="rId8"/>
    <p:sldId id="267" r:id="rId9"/>
    <p:sldId id="268" r:id="rId10"/>
    <p:sldId id="271" r:id="rId11"/>
    <p:sldId id="269" r:id="rId12"/>
    <p:sldId id="27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17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SD-PanelTitle-V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" r="47959"/>
            <a:stretch/>
          </p:blipFill>
          <p:spPr>
            <a:xfrm rot="5400000">
              <a:off x="3739196" y="525780"/>
              <a:ext cx="1664208" cy="612648"/>
            </a:xfrm>
            <a:prstGeom prst="rect">
              <a:avLst/>
            </a:prstGeom>
          </p:spPr>
        </p:pic>
        <p:pic>
          <p:nvPicPr>
            <p:cNvPr id="14" name="Picture 13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" r="47959"/>
            <a:stretch/>
          </p:blipFill>
          <p:spPr>
            <a:xfrm rot="5400000">
              <a:off x="3739196" y="5719572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090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9454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69416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37340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7167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36066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5452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22046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74696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2708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38742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12/5/2018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1820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9505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7773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791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5606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5009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8" name="Picture 7" descr="SD-PanelContent-V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" r="14240"/>
            <a:stretch/>
          </p:blipFill>
          <p:spPr>
            <a:xfrm rot="5400000">
              <a:off x="4221675" y="39689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" r="14240"/>
            <a:stretch/>
          </p:blipFill>
          <p:spPr>
            <a:xfrm rot="5400000">
              <a:off x="4221675" y="6211888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12/5/2018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082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рофессия </a:t>
            </a:r>
            <a:r>
              <a:rPr lang="ru-RU" dirty="0"/>
              <a:t>зубного техника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Группа 203с</a:t>
            </a:r>
          </a:p>
          <a:p>
            <a:r>
              <a:rPr lang="ru-RU" dirty="0" smtClean="0"/>
              <a:t>«Стоматология ортопедическая»</a:t>
            </a:r>
          </a:p>
          <a:p>
            <a:r>
              <a:rPr lang="ru-RU" dirty="0" smtClean="0"/>
              <a:t>2017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42043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93533" y="885524"/>
            <a:ext cx="7421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Недостатки профессии зубного техника: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62526" y="1617044"/>
            <a:ext cx="34265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Во-первых, при изготовлении протезов специалисту приходится работать с вредными для его здоровья химическими веществами, а в некоторых случаях и с радиоактивными (в частности, белизна искусственных керамических зубов достигается за счет добавления вкраплений урана).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68252" y="1530243"/>
            <a:ext cx="346509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Во-вторых, зубной техник практически все рабочее время проводит в сидячем положении, что негативно сказывается на опорно-двигательном аппарате мастера. Ну а работа с мелкими деталями вызывает чрезмерное напряжение глаз, что может стать причиной ухудшения зрения специалиста.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0265" y="4392565"/>
            <a:ext cx="2695726" cy="1862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5679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773" y="895150"/>
            <a:ext cx="75462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Мы рассмотрели </a:t>
            </a:r>
            <a:r>
              <a:rPr lang="ru-RU" dirty="0"/>
              <a:t>все плюсы и минусы этой профессии. Профессия </a:t>
            </a:r>
            <a:r>
              <a:rPr lang="ru-RU" dirty="0" smtClean="0"/>
              <a:t>зубного техника </a:t>
            </a:r>
            <a:r>
              <a:rPr lang="ru-RU" dirty="0"/>
              <a:t>была, есть и будет актуальна, поскольку связана со здоровьем человека</a:t>
            </a:r>
            <a:r>
              <a:rPr lang="ru-RU" dirty="0" smtClean="0"/>
              <a:t>.</a:t>
            </a:r>
          </a:p>
          <a:p>
            <a:pPr algn="ctr"/>
            <a:r>
              <a:rPr lang="ru-RU" dirty="0" smtClean="0"/>
              <a:t>А определенные </a:t>
            </a:r>
            <a:r>
              <a:rPr lang="ru-RU" dirty="0"/>
              <a:t>черты </a:t>
            </a:r>
            <a:r>
              <a:rPr lang="ru-RU" dirty="0" smtClean="0"/>
              <a:t>нашего </a:t>
            </a:r>
            <a:r>
              <a:rPr lang="ru-RU" dirty="0"/>
              <a:t>характера такие как: усидчивость, терпение, желание помочь окружающим, являются важными для этой профессии.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01" t="304" r="31930" b="-304"/>
          <a:stretch/>
        </p:blipFill>
        <p:spPr>
          <a:xfrm>
            <a:off x="796191" y="2560657"/>
            <a:ext cx="2743200" cy="25103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7939" y="2485121"/>
            <a:ext cx="2661386" cy="26613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0242"/>
          <a:stretch/>
        </p:blipFill>
        <p:spPr>
          <a:xfrm>
            <a:off x="3647975" y="4002566"/>
            <a:ext cx="2011379" cy="21368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573" t="14070" r="34428" b="13491"/>
          <a:stretch/>
        </p:blipFill>
        <p:spPr>
          <a:xfrm rot="5400000">
            <a:off x="4052085" y="2357586"/>
            <a:ext cx="1183909" cy="173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901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0674" y="2560320"/>
            <a:ext cx="5445759" cy="1568918"/>
          </a:xfrm>
        </p:spPr>
        <p:txBody>
          <a:bodyPr/>
          <a:lstStyle/>
          <a:p>
            <a:r>
              <a:rPr lang="ru-RU" dirty="0" smtClean="0"/>
              <a:t>Спасибо</a:t>
            </a:r>
            <a:br>
              <a:rPr lang="ru-RU" dirty="0" smtClean="0"/>
            </a:br>
            <a:r>
              <a:rPr lang="ru-RU" dirty="0" smtClean="0"/>
              <a:t>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9608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9646" y="621764"/>
            <a:ext cx="33784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О красивой белоснежной улыбке мечтает едва ли не каждый человек. Но, к сожалению, похвастаться здоровыми и ровными зубами от природы могут только единицы.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0620" y="861517"/>
            <a:ext cx="4145281" cy="25674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9646" y="3689529"/>
            <a:ext cx="76039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Поэтому большинству людей, желающим стать обладателями безупречной улыбки, приходится обращаться за помощью к стоматологам и зубным техникам. При этом если здоровье зубов зависит от стоматолога, то </a:t>
            </a:r>
            <a:r>
              <a:rPr lang="ru-RU" sz="2400" b="1" dirty="0"/>
              <a:t>красота улыбки в большей степени зависит от зубного техника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1531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4893" y="705177"/>
            <a:ext cx="401052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/>
              <a:t>Зубной техник – квалифицированный специалист, сотрудник зуботехнической лаборатории, который занимается изготовлением зубных протезов, челюстно-лицевых и </a:t>
            </a:r>
            <a:r>
              <a:rPr lang="ru-RU" sz="2200" dirty="0" err="1"/>
              <a:t>ортодонтических</a:t>
            </a:r>
            <a:r>
              <a:rPr lang="ru-RU" sz="2200" dirty="0"/>
              <a:t> аппаратов, различных имплантатов и т.д. В отдельную профессию это занятие выделилось сравнительно недавно. Сейчас, с развитием технологий протезирования, эта профессия все более актуальна. </a:t>
            </a:r>
          </a:p>
          <a:p>
            <a:pPr algn="ctr"/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6502" y="739292"/>
            <a:ext cx="3567199" cy="23792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1322" y="3547915"/>
            <a:ext cx="3137558" cy="235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4965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5781" y="673768"/>
            <a:ext cx="2577882" cy="2086366"/>
          </a:xfrm>
        </p:spPr>
        <p:txBody>
          <a:bodyPr>
            <a:noAutofit/>
          </a:bodyPr>
          <a:lstStyle/>
          <a:p>
            <a:r>
              <a:rPr lang="ru-RU" b="1" dirty="0"/>
              <a:t>Почему мы выбрали профессию зубного техника?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20062" y="982132"/>
            <a:ext cx="4398296" cy="529354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После окончания школы мы хотели  </a:t>
            </a:r>
            <a:r>
              <a:rPr lang="ru-RU" b="1" dirty="0"/>
              <a:t>работать своими руками, </a:t>
            </a:r>
            <a:r>
              <a:rPr lang="ru-RU" dirty="0"/>
              <a:t>и нас интересовали такие материалы, как керамика, гипс и пластмасса. И с самого начала мы были просто </a:t>
            </a:r>
            <a:r>
              <a:rPr lang="ru-RU" b="1" dirty="0" smtClean="0"/>
              <a:t>зачарованы </a:t>
            </a:r>
            <a:r>
              <a:rPr lang="ru-RU" b="1" dirty="0"/>
              <a:t>формой зубов</a:t>
            </a:r>
            <a:r>
              <a:rPr lang="ru-RU" dirty="0"/>
              <a:t>. Такое сочетание функциональности и эстетики казалось нам очень интересным. Это было как раз для нас. Мы считаем, </a:t>
            </a:r>
            <a:r>
              <a:rPr lang="ru-RU" b="1" dirty="0"/>
              <a:t>зубы вообще — вещь потрясающая</a:t>
            </a:r>
            <a:r>
              <a:rPr lang="ru-RU" dirty="0"/>
              <a:t>! Поэтому нам понравилась идея работать своими руками в такой артистичной сфере. 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968" y="3043675"/>
            <a:ext cx="2936199" cy="283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9878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760395" y="808521"/>
            <a:ext cx="3522846" cy="87830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 dirty="0" smtClean="0"/>
              <a:t>Как стать зубным техником?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4185" y="780331"/>
            <a:ext cx="3615241" cy="2712955"/>
          </a:xfrm>
          <a:prstGeom prst="rect">
            <a:avLst/>
          </a:prstGeom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381161" y="1686828"/>
            <a:ext cx="4527723" cy="264694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200" dirty="0" smtClean="0"/>
              <a:t>Стать зубным техником довольно несложно, подумали мы, — надо просто </a:t>
            </a:r>
            <a:r>
              <a:rPr lang="ru-RU" sz="2200" dirty="0"/>
              <a:t>закончить </a:t>
            </a:r>
            <a:r>
              <a:rPr lang="ru-RU" sz="2200" dirty="0" smtClean="0"/>
              <a:t>лучшее медицинское учебное </a:t>
            </a:r>
            <a:r>
              <a:rPr lang="ru-RU" sz="2200" dirty="0"/>
              <a:t>заведения </a:t>
            </a:r>
            <a:r>
              <a:rPr lang="ru-RU" sz="2200" dirty="0" smtClean="0"/>
              <a:t>России по соответствующей специальности.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99"/>
          <a:stretch/>
        </p:blipFill>
        <p:spPr>
          <a:xfrm>
            <a:off x="1130728" y="3835668"/>
            <a:ext cx="2782179" cy="235097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8989" y="3662415"/>
            <a:ext cx="3365632" cy="2524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0769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33651" y="861843"/>
            <a:ext cx="748845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/>
              <a:t>Учиться </a:t>
            </a:r>
            <a:r>
              <a:rPr lang="ru-RU" sz="2200" dirty="0" smtClean="0"/>
              <a:t>мы будем </a:t>
            </a:r>
            <a:r>
              <a:rPr lang="ru-RU" sz="2200" dirty="0"/>
              <a:t>не только сидя на лекциях, но и закрепляя полученные знание в практическом виде, находясь в лаборатории и создавая протезы различной сложности. Разумеется, все это будет происходить под пристальным присмотром педагогов и специалистов в своем деле.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335" r="11835"/>
          <a:stretch/>
        </p:blipFill>
        <p:spPr>
          <a:xfrm>
            <a:off x="4572000" y="2646947"/>
            <a:ext cx="3850106" cy="35077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9818"/>
          <a:stretch/>
        </p:blipFill>
        <p:spPr>
          <a:xfrm>
            <a:off x="855299" y="3429000"/>
            <a:ext cx="3504945" cy="246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5020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7399" y="741145"/>
            <a:ext cx="77387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Однако необходимо понимать, что огромный багаж знаний, который имеет за плечами настоящий профессионал, потребует от </a:t>
            </a:r>
            <a:r>
              <a:rPr lang="ru-RU" sz="2000" dirty="0" smtClean="0"/>
              <a:t>нас  </a:t>
            </a:r>
            <a:r>
              <a:rPr lang="ru-RU" sz="2000" dirty="0"/>
              <a:t>совмещать приобретение практических навыков с </a:t>
            </a:r>
            <a:r>
              <a:rPr lang="ru-RU" sz="2000" dirty="0" smtClean="0"/>
              <a:t>самообразованием.</a:t>
            </a:r>
          </a:p>
          <a:p>
            <a:pPr algn="ctr"/>
            <a:r>
              <a:rPr lang="ru-RU" sz="2000" dirty="0" smtClean="0"/>
              <a:t>Не </a:t>
            </a:r>
            <a:r>
              <a:rPr lang="ru-RU" sz="2000" dirty="0"/>
              <a:t>стоит забывать и о том, что стоматология постоянно развивается: постоянно появляются новые технологии, материалы и инструменты, поэтому специалисту приходится постоянно изучать новинки и регулярно посещать выставки, семинары, мастер-классы и т.д.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52" t="17125" r="5352" b="14985"/>
          <a:stretch/>
        </p:blipFill>
        <p:spPr>
          <a:xfrm>
            <a:off x="761262" y="3135257"/>
            <a:ext cx="3810738" cy="28972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97" t="16737" r="5929" b="15015"/>
          <a:stretch/>
        </p:blipFill>
        <p:spPr>
          <a:xfrm>
            <a:off x="4725991" y="3135257"/>
            <a:ext cx="3747352" cy="289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7425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63592" y="761208"/>
            <a:ext cx="70168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Какими личностными качествами должен обладать зубной техник?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85523" y="1838426"/>
            <a:ext cx="75654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</a:t>
            </a:r>
            <a:r>
              <a:rPr lang="ru-RU" dirty="0" smtClean="0"/>
              <a:t>расивые </a:t>
            </a:r>
            <a:r>
              <a:rPr lang="ru-RU" dirty="0"/>
              <a:t>роскошные улыбки "рождаются" не в кресле стоматолога, а в неприметной лаборатории, где над множеством мелких деталей, словно ювелиры, корпят зубные техники. Поэтому </a:t>
            </a:r>
            <a:r>
              <a:rPr lang="ru-RU" dirty="0" smtClean="0"/>
              <a:t>нам, </a:t>
            </a:r>
            <a:r>
              <a:rPr lang="ru-RU" dirty="0"/>
              <a:t>прежде всего, должны обладать </a:t>
            </a:r>
            <a:r>
              <a:rPr lang="ru-RU" b="1" dirty="0"/>
              <a:t>развитой мелкой моторикой рук, усидчивостью и терпением</a:t>
            </a:r>
            <a:r>
              <a:rPr lang="ru-RU" dirty="0"/>
              <a:t>. Кроме того, качественно выполнять свою работу </a:t>
            </a:r>
            <a:r>
              <a:rPr lang="ru-RU" dirty="0" smtClean="0"/>
              <a:t>нам помогут </a:t>
            </a:r>
            <a:r>
              <a:rPr lang="ru-RU" dirty="0"/>
              <a:t>такие личностные качества, как: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3591" y="3657034"/>
            <a:ext cx="304639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/>
              <a:t> аккуратность</a:t>
            </a:r>
            <a:r>
              <a:rPr lang="ru-RU" sz="2000" dirty="0"/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/>
              <a:t> </a:t>
            </a:r>
            <a:r>
              <a:rPr lang="ru-RU" sz="2000" dirty="0" smtClean="0"/>
              <a:t>собранность</a:t>
            </a:r>
            <a:r>
              <a:rPr lang="ru-RU" sz="2000" dirty="0"/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/>
              <a:t> </a:t>
            </a:r>
            <a:r>
              <a:rPr lang="ru-RU" sz="2000" dirty="0" smtClean="0"/>
              <a:t>ответственность</a:t>
            </a:r>
            <a:r>
              <a:rPr lang="ru-RU" sz="2000" dirty="0"/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/>
              <a:t> </a:t>
            </a:r>
            <a:r>
              <a:rPr lang="ru-RU" sz="2000" dirty="0" smtClean="0"/>
              <a:t>чувство </a:t>
            </a:r>
            <a:r>
              <a:rPr lang="ru-RU" sz="2000" dirty="0"/>
              <a:t>цвета;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/>
              <a:t> </a:t>
            </a:r>
            <a:r>
              <a:rPr lang="ru-RU" sz="2000" dirty="0" smtClean="0"/>
              <a:t>художественный </a:t>
            </a:r>
            <a:r>
              <a:rPr lang="ru-RU" sz="2000" dirty="0"/>
              <a:t>вкус;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/>
              <a:t> </a:t>
            </a:r>
            <a:r>
              <a:rPr lang="ru-RU" sz="2000" dirty="0" smtClean="0"/>
              <a:t>внимательность</a:t>
            </a:r>
            <a:r>
              <a:rPr lang="ru-RU" sz="2000" dirty="0"/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/>
              <a:t> </a:t>
            </a:r>
            <a:r>
              <a:rPr lang="ru-RU" sz="2000" dirty="0" smtClean="0"/>
              <a:t>наблюдательность</a:t>
            </a:r>
            <a:r>
              <a:rPr lang="ru-RU" sz="2000" dirty="0"/>
              <a:t>;</a:t>
            </a:r>
          </a:p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321743" y="3700474"/>
            <a:ext cx="41292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/>
              <a:t>хорошая оперативная память</a:t>
            </a:r>
            <a:r>
              <a:rPr lang="ru-RU" sz="2000" dirty="0" smtClean="0"/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/>
              <a:t>хороший </a:t>
            </a:r>
            <a:r>
              <a:rPr lang="ru-RU" sz="2000" dirty="0"/>
              <a:t>глазомер;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/>
              <a:t>способность </a:t>
            </a:r>
            <a:r>
              <a:rPr lang="ru-RU" sz="2000" dirty="0"/>
              <a:t>к сопереживанию;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/>
              <a:t> пространственное </a:t>
            </a:r>
            <a:r>
              <a:rPr lang="ru-RU" sz="2000" dirty="0"/>
              <a:t>мышление;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/>
              <a:t> </a:t>
            </a:r>
            <a:r>
              <a:rPr lang="ru-RU" sz="2000" dirty="0" smtClean="0"/>
              <a:t>усидчивость</a:t>
            </a:r>
            <a:r>
              <a:rPr lang="ru-RU" sz="2000" dirty="0"/>
              <a:t>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/>
              <a:t> </a:t>
            </a:r>
            <a:r>
              <a:rPr lang="ru-RU" sz="2000" dirty="0" smtClean="0"/>
              <a:t>опрятность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351210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3907" y="885524"/>
            <a:ext cx="69686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Преимущества профессии зубного </a:t>
            </a:r>
            <a:r>
              <a:rPr lang="ru-RU" sz="2800" dirty="0" smtClean="0"/>
              <a:t>техника: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962526" y="1617044"/>
            <a:ext cx="34265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Основным преимуществом профессии зубного техника сегодня является </a:t>
            </a:r>
            <a:r>
              <a:rPr lang="ru-RU" sz="2000" b="1" dirty="0"/>
              <a:t>востребованность</a:t>
            </a:r>
            <a:r>
              <a:rPr lang="ru-RU" sz="2000" dirty="0"/>
              <a:t>. Ведь к услугам этих специалистов обращаются как по необходимости, так и по эстетическим соображениям, когда зубы вроде бы здоровы, но хочется, чтобы они еще и имели безупречный внешний вид.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68253" y="1617044"/>
            <a:ext cx="34650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Ну а самое главное преимущество этой профессии заключается в </a:t>
            </a:r>
            <a:r>
              <a:rPr lang="ru-RU" b="1" dirty="0"/>
              <a:t>моральном удовлетворении </a:t>
            </a:r>
            <a:r>
              <a:rPr lang="ru-RU" dirty="0"/>
              <a:t>от того, что специалист не просто помогает людям, у которых возникли проблемы с зубами, а делает их счастливее и увереннее в себе.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8509" y="3903762"/>
            <a:ext cx="3214838" cy="214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2900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169</TotalTime>
  <Words>668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Garamond</vt:lpstr>
      <vt:lpstr>Wingdings</vt:lpstr>
      <vt:lpstr>Натуральные материалы</vt:lpstr>
      <vt:lpstr>Профессия зубного техника</vt:lpstr>
      <vt:lpstr>Презентация PowerPoint</vt:lpstr>
      <vt:lpstr>Презентация PowerPoint</vt:lpstr>
      <vt:lpstr>Почему мы выбрали профессию зубного техника?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 зубного техника</dc:title>
  <dc:creator>Twist</dc:creator>
  <cp:lastModifiedBy>Twist</cp:lastModifiedBy>
  <cp:revision>22</cp:revision>
  <dcterms:created xsi:type="dcterms:W3CDTF">2017-03-12T13:36:07Z</dcterms:created>
  <dcterms:modified xsi:type="dcterms:W3CDTF">2018-12-05T18:59:22Z</dcterms:modified>
</cp:coreProperties>
</file>