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77" r:id="rId2"/>
    <p:sldId id="280" r:id="rId3"/>
    <p:sldId id="278" r:id="rId4"/>
    <p:sldId id="268" r:id="rId5"/>
    <p:sldId id="271" r:id="rId6"/>
    <p:sldId id="272" r:id="rId7"/>
    <p:sldId id="257" r:id="rId8"/>
    <p:sldId id="273" r:id="rId9"/>
    <p:sldId id="274" r:id="rId10"/>
    <p:sldId id="258" r:id="rId11"/>
    <p:sldId id="259" r:id="rId12"/>
    <p:sldId id="260" r:id="rId13"/>
    <p:sldId id="261" r:id="rId14"/>
    <p:sldId id="262" r:id="rId15"/>
    <p:sldId id="263" r:id="rId16"/>
    <p:sldId id="275" r:id="rId17"/>
    <p:sldId id="265" r:id="rId18"/>
    <p:sldId id="279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10-11-2018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908720"/>
            <a:ext cx="757239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Правонарушение –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это  запрещённое  деяние,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опасное  для   другого  человека,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общества  или  государства.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Различают: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- преступление;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- проступок.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32656"/>
            <a:ext cx="131615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Нарушение правил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общественного порядка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W10USER\Desktop\10408106_b.jpg"/>
          <p:cNvPicPr>
            <a:picLocks noChangeAspect="1" noChangeArrowheads="1"/>
          </p:cNvPicPr>
          <p:nvPr/>
        </p:nvPicPr>
        <p:blipFill>
          <a:blip r:embed="rId2" cstate="print"/>
          <a:srcRect l="3797" r="20267" b="7778"/>
          <a:stretch>
            <a:fillRect/>
          </a:stretch>
        </p:blipFill>
        <p:spPr bwMode="auto">
          <a:xfrm>
            <a:off x="2339752" y="1916832"/>
            <a:ext cx="4888543" cy="4399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3664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Воровство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W10USER\Desktop\kra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985224" cy="399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76672"/>
            <a:ext cx="7142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Вред чужому имуществу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W10USER\Desktop\cf3bae52c646c56814da9c0bbc12d9accb5534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181056" cy="4576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15321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Нарушение дисциплины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по месту работы или учёбы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W10USER\Desktop\naughty_teens_138390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44823"/>
            <a:ext cx="6854552" cy="4294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5190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Мошенничество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W10USER\Desktop\internet-moschenniki-v-ulan-ude.jpg"/>
          <p:cNvPicPr>
            <a:picLocks noChangeAspect="1" noChangeArrowheads="1"/>
          </p:cNvPicPr>
          <p:nvPr/>
        </p:nvPicPr>
        <p:blipFill>
          <a:blip r:embed="rId2" cstate="print"/>
          <a:srcRect t="11657" r="-278"/>
          <a:stretch>
            <a:fillRect/>
          </a:stretch>
        </p:blipFill>
        <p:spPr bwMode="auto">
          <a:xfrm>
            <a:off x="1403648" y="1628800"/>
            <a:ext cx="7128792" cy="4188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476672"/>
            <a:ext cx="2879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Курение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W10USER\Desktop\6741cec06a33d5596a271eebd6ddaf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547880" cy="4243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W10USER\Desktop\1475026_html_136a45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5951613" cy="39754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13641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Употребление и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распространение наркотиков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6026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Распитие 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спиртных напитков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W10USER\Desktop\1076.jpg"/>
          <p:cNvPicPr>
            <a:picLocks noChangeAspect="1" noChangeArrowheads="1"/>
          </p:cNvPicPr>
          <p:nvPr/>
        </p:nvPicPr>
        <p:blipFill>
          <a:blip r:embed="rId2" cstate="print"/>
          <a:srcRect l="4645" t="4645" b="5556"/>
          <a:stretch>
            <a:fillRect/>
          </a:stretch>
        </p:blipFill>
        <p:spPr bwMode="auto">
          <a:xfrm>
            <a:off x="2627784" y="2132856"/>
            <a:ext cx="443488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0"/>
            <a:ext cx="13755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Преступления,  ответственность </a:t>
            </a: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  которые  наступает с 14 лет</a:t>
            </a: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(лишение  свободы  с отбыванием </a:t>
            </a: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срока  в  тюрьме):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угон   машины;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кража;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захват  заложников;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убийство;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распространение  наркотиков;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хулиганство;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причинение  вреда  здоровью.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51490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Наказания  </a:t>
            </a:r>
          </a:p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      для  несовершеннолетних:</a:t>
            </a:r>
          </a:p>
          <a:p>
            <a:pPr algn="ctr"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арест;</a:t>
            </a:r>
          </a:p>
          <a:p>
            <a:pPr algn="ctr"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штраф;</a:t>
            </a:r>
          </a:p>
          <a:p>
            <a:pPr algn="ctr"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исправительные работы;</a:t>
            </a:r>
          </a:p>
          <a:p>
            <a:pPr algn="ctr"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лишение свободы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 детской  исправительной  колонии.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1268760"/>
            <a:ext cx="635205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Проступок –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 небольшое правонарушение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(наказание: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штраф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или  исправительные работы).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0"/>
            <a:ext cx="13126810" cy="684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Преступление –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это  крупное  правонарушение,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наказание  за  которое  предусмотрено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Уголовным  Кодексом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(штраф,  лишение  свободы 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с  отбыванием  срока  в  тюрьме).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1. Преступления небольшой тяжести.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2. Преступления средней тяжести.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3. Тяжкие  преступления.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4. Особо тяжкие преступления.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Терроризм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WIN7USER\Desktop\231174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57636"/>
            <a:ext cx="7770076" cy="4203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33444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Убийство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WIN7USER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413130" cy="4257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90998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Причинение 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вреда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здоровью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(драки)</a:t>
            </a:r>
          </a:p>
          <a:p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W10USER\Desktop\hello_html_m1b38c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80352"/>
            <a:ext cx="4731151" cy="465836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4348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Хулиганство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W10USER\Desktop\hooligan-eps-illustration-43380424.jpg"/>
          <p:cNvPicPr>
            <a:picLocks noChangeAspect="1" noChangeArrowheads="1"/>
          </p:cNvPicPr>
          <p:nvPr/>
        </p:nvPicPr>
        <p:blipFill>
          <a:blip r:embed="rId2" cstate="print"/>
          <a:srcRect r="6067"/>
          <a:stretch>
            <a:fillRect/>
          </a:stretch>
        </p:blipFill>
        <p:spPr bwMode="auto">
          <a:xfrm>
            <a:off x="4427984" y="1052736"/>
            <a:ext cx="4377443" cy="535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47105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Жестокое отношение 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  животным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W10USER\Desktop\0009-015-Gorodskie-ptitsy-sputniki-tvoi-golubi-sinitsy-galki-vorobi-eti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29445"/>
            <a:ext cx="4104456" cy="5976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105922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Грубое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отношение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 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окружающим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W10USER\Desktop\хулиганы-всегда-обижают-тех-кто-слабе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908720"/>
            <a:ext cx="2850353" cy="5136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172</TotalTime>
  <Words>213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W10USER</dc:creator>
  <cp:lastModifiedBy>USERW81E</cp:lastModifiedBy>
  <cp:revision>22</cp:revision>
  <dcterms:created xsi:type="dcterms:W3CDTF">2017-11-07T18:04:17Z</dcterms:created>
  <dcterms:modified xsi:type="dcterms:W3CDTF">2018-11-10T13:21:13Z</dcterms:modified>
</cp:coreProperties>
</file>