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3" r:id="rId3"/>
    <p:sldId id="262" r:id="rId4"/>
    <p:sldId id="259" r:id="rId5"/>
    <p:sldId id="260" r:id="rId6"/>
    <p:sldId id="287" r:id="rId7"/>
    <p:sldId id="256" r:id="rId8"/>
    <p:sldId id="258" r:id="rId9"/>
    <p:sldId id="265" r:id="rId10"/>
    <p:sldId id="261" r:id="rId11"/>
    <p:sldId id="264" r:id="rId12"/>
    <p:sldId id="267" r:id="rId13"/>
    <p:sldId id="268" r:id="rId14"/>
    <p:sldId id="289" r:id="rId15"/>
    <p:sldId id="291" r:id="rId16"/>
    <p:sldId id="284" r:id="rId17"/>
    <p:sldId id="272" r:id="rId18"/>
    <p:sldId id="292" r:id="rId19"/>
    <p:sldId id="293" r:id="rId20"/>
    <p:sldId id="29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2" autoAdjust="0"/>
    <p:restoredTop sz="94710" autoAdjust="0"/>
  </p:normalViewPr>
  <p:slideViewPr>
    <p:cSldViewPr>
      <p:cViewPr>
        <p:scale>
          <a:sx n="39" d="100"/>
          <a:sy n="39" d="100"/>
        </p:scale>
        <p:origin x="-2286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4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Численность</a:t>
            </a:r>
            <a:r>
              <a:rPr lang="ru-RU" baseline="0" dirty="0" smtClean="0"/>
              <a:t> бездомных животных в нашем селе</a:t>
            </a:r>
            <a:endParaRPr lang="ru-RU" dirty="0"/>
          </a:p>
        </c:rich>
      </c:tx>
      <c:layout/>
    </c:title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cat>
            <c:strRef>
              <c:f>Лист1!$A$2:$A$5</c:f>
              <c:strCache>
                <c:ptCount val="4"/>
                <c:pt idx="0">
                  <c:v>ул. Ленина, 8 жив</c:v>
                </c:pt>
                <c:pt idx="1">
                  <c:v>ул. Саянская, 3 жив</c:v>
                </c:pt>
                <c:pt idx="2">
                  <c:v>ул. Трактовая, 7 жив</c:v>
                </c:pt>
                <c:pt idx="3">
                  <c:v>ул. Коммунистическая, 7 жив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3</c:v>
                </c:pt>
                <c:pt idx="2">
                  <c:v>7</c:v>
                </c:pt>
                <c:pt idx="3">
                  <c:v>7</c:v>
                </c:pt>
              </c:numCache>
            </c:numRef>
          </c:val>
        </c:ser>
        <c:dLbls/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4714628831773391"/>
          <c:y val="0.17440641914218041"/>
          <c:w val="0.33398578715396443"/>
          <c:h val="0.79914904297715217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78</c:v>
                </c:pt>
                <c:pt idx="2">
                  <c:v>83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23</c:v>
                </c:pt>
                <c:pt idx="1">
                  <c:v>22</c:v>
                </c:pt>
                <c:pt idx="2">
                  <c:v>17</c:v>
                </c:pt>
              </c:numCache>
            </c:numRef>
          </c:val>
        </c:ser>
        <c:dLbls/>
        <c:axId val="91581056"/>
        <c:axId val="91586944"/>
      </c:barChart>
      <c:catAx>
        <c:axId val="91581056"/>
        <c:scaling>
          <c:orientation val="minMax"/>
        </c:scaling>
        <c:axPos val="b"/>
        <c:tickLblPos val="nextTo"/>
        <c:crossAx val="91586944"/>
        <c:crosses val="autoZero"/>
        <c:auto val="1"/>
        <c:lblAlgn val="ctr"/>
        <c:lblOffset val="100"/>
      </c:catAx>
      <c:valAx>
        <c:axId val="91586944"/>
        <c:scaling>
          <c:orientation val="minMax"/>
        </c:scaling>
        <c:axPos val="l"/>
        <c:majorGridlines/>
        <c:numFmt formatCode="General" sourceLinked="1"/>
        <c:tickLblPos val="nextTo"/>
        <c:crossAx val="9158105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5. Согласны ли вы, что бездомные животные могут быть опасны?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18</c:v>
                </c:pt>
                <c:pt idx="2">
                  <c:v>1.4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4. Как вы относитесь к бездомным животным?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 замечаю</c:v>
                </c:pt>
                <c:pt idx="1">
                  <c:v>отношусь отрицательно</c:v>
                </c:pt>
                <c:pt idx="2">
                  <c:v>помогаю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</c:v>
                </c:pt>
                <c:pt idx="1">
                  <c:v>22</c:v>
                </c:pt>
                <c:pt idx="2">
                  <c:v>47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7. Как бороться с проблемой</a:t>
            </a:r>
            <a:r>
              <a:rPr lang="ru-RU" baseline="0" dirty="0" smtClean="0"/>
              <a:t> бездомных животных?</a:t>
            </a:r>
            <a:endParaRPr lang="ru-RU" dirty="0"/>
          </a:p>
        </c:rich>
      </c:tx>
      <c:layout>
        <c:manualLayout>
          <c:xMode val="edge"/>
          <c:yMode val="edge"/>
          <c:x val="0.3437656613678009"/>
          <c:y val="1.9642228626261419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открыть приюты</c:v>
                </c:pt>
                <c:pt idx="1">
                  <c:v>подкармливать</c:v>
                </c:pt>
                <c:pt idx="2">
                  <c:v>взять к себе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10</c:v>
                </c:pt>
                <c:pt idx="2">
                  <c:v>20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6. Случалось ли, что Вы брали бездомное животное в дом?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66573-1640-4DFC-B31A-A207A294DE44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37422-045E-4D3A-B1C8-4CE5D35B1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117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94756-CE2C-4412-917B-5AD98F7206AA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2C93B-13FF-447B-A42C-61FCFC769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9643_view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4965"/>
            <a:ext cx="2771800" cy="1860571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645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работа: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/>
                <a:ea typeface="Times New Roman"/>
              </a:rPr>
              <a:t>«</a:t>
            </a:r>
            <a:r>
              <a:rPr lang="ru-RU" dirty="0">
                <a:latin typeface="Times New Roman"/>
                <a:ea typeface="Times New Roman"/>
              </a:rPr>
              <a:t>Бездомные животные – проблема каждого из нас</a:t>
            </a:r>
            <a:r>
              <a:rPr lang="ru-RU" dirty="0" smtClean="0">
                <a:latin typeface="Times New Roman"/>
                <a:ea typeface="Times New Roman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214290"/>
            <a:ext cx="7416824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0510" algn="ctr">
              <a:lnSpc>
                <a:spcPts val="16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Министерство образования и науки РБ</a:t>
            </a:r>
            <a:endParaRPr lang="ru-RU" sz="2000" dirty="0">
              <a:ea typeface="Calibri"/>
              <a:cs typeface="Times New Roman"/>
            </a:endParaRPr>
          </a:p>
          <a:p>
            <a:pPr indent="270510" algn="ctr">
              <a:lnSpc>
                <a:spcPts val="1600"/>
              </a:lnSpc>
              <a:spcAft>
                <a:spcPts val="0"/>
              </a:spcAft>
            </a:pP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Тункинский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район</a:t>
            </a:r>
            <a:endParaRPr lang="ru-RU" sz="2000" dirty="0">
              <a:ea typeface="Calibri"/>
              <a:cs typeface="Times New Roman"/>
            </a:endParaRPr>
          </a:p>
          <a:p>
            <a:pPr indent="270510" algn="ctr">
              <a:lnSpc>
                <a:spcPts val="16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МБОУ «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Галбайская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ООШ»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1028" name="Picture 4" descr="http://kgoo.ru/wp-content/uploads/2017/02/Pomoshh-i-zabota-o-zhivotnyih-12-768x5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54" y="3829134"/>
            <a:ext cx="3995542" cy="299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00cedee21734c5846aef98344c1efdb6-l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20692"/>
            <a:ext cx="2915816" cy="303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Какую же пользу приносят собаки людям?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время Великой отечественной войны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собаки спасли тысячи жизней. Они были разведчиками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часовыми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связистами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санитарами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нашей современной жизни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собаки  помогают людям с ограниченными возможностями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несут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дозор вместе с пограничниками; своим феноменальным чутьем помогают саперам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геологам. Розыскные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собаки помогают при задержании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преступников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конвоируют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ищут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наркотики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пасут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стада, помогают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охотникам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выступают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цирке и даже лечат людей..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что же мы – ЛЮДИ?!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Только от человека зависит, будет ли у животных дом.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3" name="Picture 1" descr="C:\Users\dns\Desktop\бездомные собаки фото\161_sobaki-dedektori_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643446"/>
            <a:ext cx="2133600" cy="2214554"/>
          </a:xfrm>
          <a:prstGeom prst="rect">
            <a:avLst/>
          </a:prstGeom>
          <a:noFill/>
        </p:spPr>
      </p:pic>
      <p:pic>
        <p:nvPicPr>
          <p:cNvPr id="3074" name="Picture 2" descr="C:\Users\dns\Desktop\бездомные собаки фото\httpdogpic.com_.uapyos-vodolaz-spasate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4643446"/>
            <a:ext cx="2357454" cy="2214554"/>
          </a:xfrm>
          <a:prstGeom prst="rect">
            <a:avLst/>
          </a:prstGeom>
          <a:noFill/>
        </p:spPr>
      </p:pic>
      <p:pic>
        <p:nvPicPr>
          <p:cNvPr id="3075" name="Picture 3" descr="C:\Users\dns\Desktop\бездомные собаки фото\sealnorthernedge200901s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4643446"/>
            <a:ext cx="2354956" cy="2214554"/>
          </a:xfrm>
          <a:prstGeom prst="rect">
            <a:avLst/>
          </a:prstGeom>
          <a:noFill/>
        </p:spPr>
      </p:pic>
      <p:pic>
        <p:nvPicPr>
          <p:cNvPr id="3076" name="Picture 4" descr="C:\Users\dns\Desktop\бездомные собаки фото\136874437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4643446"/>
            <a:ext cx="2357422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414340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Различают два основных типа происхождения бездомных животных: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животные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родившиеся на улице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никогда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хозяев,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животные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когда-то имевшие хозяина, но впоследствии оказавшиеся на улице в силу каких-либо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024571483"/>
              </p:ext>
            </p:extLst>
          </p:nvPr>
        </p:nvGraphicFramePr>
        <p:xfrm>
          <a:off x="4511175" y="1268760"/>
          <a:ext cx="4387457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719" y="1268760"/>
            <a:ext cx="4104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Изучая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состояние проблемы бездомных животных в нашем селе,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мы в течение определенного времени наблюдали за ситуацией на улицах. В ходе наблюдений, опроса населения нами было выявлено около 25 особей бездомных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животных.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Социологический опрос учащихся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50555959"/>
              </p:ext>
            </p:extLst>
          </p:nvPr>
        </p:nvGraphicFramePr>
        <p:xfrm>
          <a:off x="251520" y="965539"/>
          <a:ext cx="4968552" cy="4407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77217701"/>
              </p:ext>
            </p:extLst>
          </p:nvPr>
        </p:nvGraphicFramePr>
        <p:xfrm>
          <a:off x="4648200" y="1052736"/>
          <a:ext cx="4038600" cy="5073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573303917"/>
              </p:ext>
            </p:extLst>
          </p:nvPr>
        </p:nvGraphicFramePr>
        <p:xfrm>
          <a:off x="457200" y="1124744"/>
          <a:ext cx="4038600" cy="500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479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303263492"/>
              </p:ext>
            </p:extLst>
          </p:nvPr>
        </p:nvGraphicFramePr>
        <p:xfrm>
          <a:off x="457200" y="764704"/>
          <a:ext cx="4038600" cy="5361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87739268"/>
              </p:ext>
            </p:extLst>
          </p:nvPr>
        </p:nvGraphicFramePr>
        <p:xfrm>
          <a:off x="4648200" y="764704"/>
          <a:ext cx="4038600" cy="5361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278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Проведены следующие мероприятия: конкурс рисунков,  акция «Помоги бездомным животным!», подготовлены листовки в защиту животных, выступление  перед одноклассниками с докладом.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24145"/>
            <a:ext cx="474345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D:\школа\2018-2019\4 класс\первые шаги\Созвездие\IMG-352cecc86f01cc204d221a62dc1cba6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62" y="2563806"/>
            <a:ext cx="1857363" cy="3301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я стою на страже наших братьев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Глашатаем природы - птиц, зверей.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Вести я буду этот бой неравный, 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Пока не станет этот мир добрей.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2143116"/>
            <a:ext cx="8435280" cy="442915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Так уж создан мир, что не все люди знакомы с понятием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сострадания равным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себе, попавшим в беду. Что уж тут говорить о животных! Мы часто встречаем бездомных животных.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ли мы задумываемся: куда делась собачка, которая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бегала возле дома, прибегала покушать?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Что происходит с выброшенными на улицу животными? О чем кричат глаза кошек и собак, которые обречены на смерть? Все ли понимают, как нужна помочь брошенным на произвол судьбы созданиям, доверчиво заглядывающим в глаза прохожих, в поисках ХОЗЯИНА.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   Люди! Будьте внимательны к животным, не бросайте их, ведь мы в ответе за тех, кого приручили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Я считаю, что цель моей работы достигнута. Я изучил состояние проблемы бездомных животных у нас в селе, смог выяснить основные причины появления их на улицах. Думаю, что сумел привлечь внимание своих одноклассников к проблеме бездомных животных.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D:\школа\2018-2019\4 класс\первые шаги\Созвездие\IMG-cb94f85aa6a672b3400dba17eb1448b9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0"/>
            <a:ext cx="171451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65275279"/>
              </p:ext>
            </p:extLst>
          </p:nvPr>
        </p:nvGraphicFramePr>
        <p:xfrm>
          <a:off x="1043608" y="980728"/>
          <a:ext cx="6602913" cy="5616625"/>
        </p:xfrm>
        <a:graphic>
          <a:graphicData uri="http://schemas.openxmlformats.org/drawingml/2006/table">
            <a:tbl>
              <a:tblPr firstRow="1" firstCol="1" bandRow="1"/>
              <a:tblGrid>
                <a:gridCol w="1428921"/>
                <a:gridCol w="2316150"/>
                <a:gridCol w="1428921"/>
                <a:gridCol w="1428921"/>
              </a:tblGrid>
              <a:tr h="2066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Ответы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3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Есть ли у Вас домашнее животное?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7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Хотел(а) бы завести домашнее животное?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Существует ли проблема бездомных животных?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1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 Вы относитесь к бездомным животным?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замечаю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отношусь отрицательно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помогаю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Согласны ли Вы, что бездомные животные могут быть опасны?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Затрудняюсь ответить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Случалось ли, что Вы брали бездомное животное в дом?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0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 бороться с проблемой бездомных животных?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2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надо открыть приюты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подкармливать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взять к себе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709" marR="527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30832"/>
            <a:ext cx="903649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Приложение 1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Анкета «Бездомные животные - проблема всех и каждого»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99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6792" y="3870263"/>
            <a:ext cx="3597208" cy="318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20072" y="40466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Приложение 2</a:t>
            </a:r>
            <a:endParaRPr lang="ru-RU" dirty="0"/>
          </a:p>
        </p:txBody>
      </p:sp>
      <p:pic>
        <p:nvPicPr>
          <p:cNvPr id="3074" name="Picture 2" descr="D:\школа\2018-2019\4 класс\первые шаги\Созвездие\IMG-4fff463de3b017863359f1de73c7658f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000108"/>
            <a:ext cx="4953035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008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8102"/>
            <a:ext cx="9144000" cy="660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асфальте сидит дворняга,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В клочья шерсть, и в глазах печаль,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Солнце жжет, хочет пить бедняга…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Но прохожим её не жаль.</a:t>
            </a: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Кто встречает вас каждый день, когда вы выходите из дома? Кого мы брезгливо отталкиваем ногой, открывая дверь, и без кого не представляем нашу жизнь</a:t>
            </a:r>
            <a:r>
              <a:rPr lang="ru-RU" dirty="0" smtClean="0"/>
              <a:t>?</a:t>
            </a: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Каждый день я наблюдаю такую картину: множество собак и кошек, которые бродят по улицам нашего села, питаясь на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помойках, в чужих дворах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того чтобы выжить. У меня стали возникать вопросы: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Откуда они?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Что с ними случилось?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Были ли у них хозяева?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 может их бросили, или они пропали?</a:t>
            </a:r>
            <a:endParaRPr lang="ru-RU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Мне жалко бездомных животных, выброшенных на улицу прежними хозяевами. Почему люди забыли о верности и привязанности тех, кого приручили и равнодушно проходят мимо них, делая вид, что ничего не замечают.</a:t>
            </a:r>
            <a:endParaRPr lang="ru-RU" dirty="0">
              <a:ea typeface="Calibri"/>
              <a:cs typeface="Times New Roman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https://ds02.infourok.ru/uploads/ex/0d85/0005783c-e9f91dfa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84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423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исследования:</a:t>
            </a:r>
            <a:r>
              <a:rPr lang="ru-RU" sz="4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4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выяснить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основные причины появления на улицах бездомных животных, привлечь к проблеме бездомных животных учащихся и взрослых.</a:t>
            </a:r>
            <a:endParaRPr lang="ru-RU" sz="2800" dirty="0">
              <a:ea typeface="Calibri"/>
              <a:cs typeface="Times New Roman"/>
            </a:endParaRPr>
          </a:p>
          <a:p>
            <a:pPr algn="ctr" fontAlgn="base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http://d22r54gnmuhwmk.cloudfront.net/photos/1/iz/wd/XqiZwdGKKByVcbj-1600x900-noP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90"/>
            <a:ext cx="9144000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malamutalaska.com/wp-content/uploads/2014/01/kinnolog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937505"/>
            <a:ext cx="3143240" cy="191506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7704856" cy="493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ctr">
              <a:lnSpc>
                <a:spcPct val="115000"/>
              </a:lnSpc>
              <a:spcAft>
                <a:spcPts val="75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 исследования:</a:t>
            </a:r>
            <a:endParaRPr lang="ru-RU" sz="3200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3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изучить литературу и интернет - ресурсы по данной теме;</a:t>
            </a:r>
            <a:endParaRPr lang="ru-RU" sz="2300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3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изучить состояние проблемы бездомных животных у нас в селе;</a:t>
            </a:r>
            <a:endParaRPr lang="ru-RU" sz="2300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3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провести анкетирование среди учащихся;</a:t>
            </a:r>
            <a:endParaRPr lang="ru-RU" sz="2300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3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поделиться полученной информацией с одноклассниками;</a:t>
            </a:r>
            <a:endParaRPr lang="ru-RU" sz="2300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3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создать агитационную листовку;</a:t>
            </a:r>
            <a:endParaRPr lang="ru-RU" sz="2300" dirty="0">
              <a:ea typeface="Calibri"/>
              <a:cs typeface="Times New Roman"/>
            </a:endParaRP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3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23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проанализировать проделанную работу, сделать выводы.</a:t>
            </a:r>
            <a:endParaRPr lang="ru-RU" sz="2300" dirty="0">
              <a:ea typeface="Calibri"/>
              <a:cs typeface="Times New Roman"/>
            </a:endParaRPr>
          </a:p>
        </p:txBody>
      </p:sp>
      <p:pic>
        <p:nvPicPr>
          <p:cNvPr id="2050" name="Picture 2" descr="http://colorface.ru/wp-content/uploads/2015/12/Samye-trogatelnye-foto-bezdomnykh-zhivotnykh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1594" y="2204864"/>
            <a:ext cx="2532406" cy="206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Autofit/>
          </a:bodyPr>
          <a:lstStyle/>
          <a:p>
            <a:pPr indent="270510" algn="l">
              <a:lnSpc>
                <a:spcPct val="115000"/>
              </a:lnSpc>
              <a:spcAft>
                <a:spcPts val="75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Гипотеза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Если проводить агитационную работу с учащимися, то можно сократить численность бездомных животных.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Объектом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является изучение проблемы возникновения бездомных животных, </a:t>
            </a: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предметом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исследования – отношение людей к этой проблеме.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400" dirty="0" smtClean="0">
                <a:ea typeface="Calibri"/>
                <a:cs typeface="Times New Roman"/>
              </a:rPr>
              <a:t>                                   </a:t>
            </a:r>
            <a:r>
              <a:rPr lang="ru-RU" sz="2800" b="1" kern="50" dirty="0" smtClean="0">
                <a:latin typeface="Times New Roman"/>
                <a:ea typeface="SimSun"/>
                <a:cs typeface="Times New Roman"/>
              </a:rPr>
              <a:t>Методы </a:t>
            </a:r>
            <a:r>
              <a:rPr lang="ru-RU" sz="2800" b="1" kern="50" dirty="0">
                <a:latin typeface="Times New Roman"/>
                <a:ea typeface="SimSun"/>
                <a:cs typeface="Times New Roman"/>
              </a:rPr>
              <a:t>исследования: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800" kern="50" dirty="0">
                <a:latin typeface="Times New Roman"/>
                <a:ea typeface="SimSun"/>
                <a:cs typeface="Times New Roman"/>
              </a:rPr>
              <a:t>- теоретический анализ литературы;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800" kern="50" dirty="0">
                <a:latin typeface="Times New Roman"/>
                <a:ea typeface="SimSun"/>
                <a:cs typeface="Times New Roman"/>
              </a:rPr>
              <a:t>- анкетирование;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800" kern="50" dirty="0">
                <a:latin typeface="Times New Roman"/>
                <a:ea typeface="SimSun"/>
                <a:cs typeface="Times New Roman"/>
              </a:rPr>
              <a:t>- наблюдение.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83977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4958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kern="50" dirty="0">
                <a:solidFill>
                  <a:prstClr val="black"/>
                </a:solidFill>
                <a:latin typeface="Times New Roman"/>
                <a:ea typeface="SimSun"/>
                <a:cs typeface="Times New Roman"/>
              </a:rPr>
              <a:t>Актуальность</a:t>
            </a:r>
            <a:r>
              <a:rPr lang="ru-RU" sz="2400" kern="50" dirty="0">
                <a:solidFill>
                  <a:prstClr val="black"/>
                </a:solidFill>
                <a:latin typeface="Times New Roman"/>
                <a:ea typeface="SimSun"/>
                <a:cs typeface="Times New Roman"/>
              </a:rPr>
              <a:t> данной работы обусловлена тем, что проблема бездомных животных по сей день вызывает неоднозначное отношение к ней.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45720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b="1" kern="50" dirty="0">
                <a:solidFill>
                  <a:prstClr val="black"/>
                </a:solidFill>
                <a:latin typeface="Times New Roman"/>
                <a:ea typeface="SimSun"/>
                <a:cs typeface="Times New Roman"/>
              </a:rPr>
              <a:t>Практическая значимость</a:t>
            </a:r>
            <a:r>
              <a:rPr lang="ru-RU" sz="2400" kern="50" dirty="0">
                <a:solidFill>
                  <a:prstClr val="black"/>
                </a:solidFill>
                <a:latin typeface="Times New Roman"/>
                <a:ea typeface="SimSun"/>
                <a:cs typeface="Times New Roman"/>
              </a:rPr>
              <a:t> работы заключается в том, что она может способствовать уменьшению количества бездомных животных в нашем селе.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400" kern="50" dirty="0">
                <a:solidFill>
                  <a:prstClr val="black"/>
                </a:solidFill>
                <a:latin typeface="Times New Roman"/>
                <a:ea typeface="SimSun"/>
                <a:cs typeface="Times New Roman"/>
              </a:rPr>
              <a:t>Данная работа состоит из введения, основного  содержания, заключения, списка литературы.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5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615" y="1000108"/>
            <a:ext cx="6493601" cy="512605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из нас не мечтал о верном и преданном друге?  Наверное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именно поэтому вот уже более 12 тысяч лет назад человек стал держать домашних животных. Собаки и кошки стали самыми распространенными спутниками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955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		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безответственное отношение и равнодушие человека привели к тому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 в нашем мире появилось огромное количество бездомных животных.</a:t>
            </a:r>
          </a:p>
          <a:p>
            <a:pPr indent="270510">
              <a:lnSpc>
                <a:spcPct val="115000"/>
              </a:lnSpc>
              <a:spcAft>
                <a:spcPts val="75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Бездомные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животные – безнадзорные собаки, кошки или другие домашние животные, которые обитают стаями и поодиночке на улицах. Бездомные животные существуют во всех городах, сёлах, посёлках. Точных данных о численности бездомных животных нет.</a:t>
            </a:r>
            <a:endParaRPr lang="ru-RU" sz="2000" dirty="0">
              <a:ea typeface="Calibri"/>
              <a:cs typeface="Times New Roman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61282"/>
            <a:ext cx="3206597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5064"/>
            <a:ext cx="4139952" cy="282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Проблемы, связанные с бездомными животными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Распространение опасных заболеваний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при укусе - бешенство, при поглаживании - гельминтозы, лишаи и др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.),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- Нападение на людей,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- Нападение на стадо коров, овец.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188" y="4873972"/>
            <a:ext cx="3168352" cy="198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622</Words>
  <Application>Microsoft Office PowerPoint</Application>
  <PresentationFormat>Экран (4:3)</PresentationFormat>
  <Paragraphs>128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Исследовательская работа: «Бездомные животные – проблема каждого из нас».</vt:lpstr>
      <vt:lpstr>Слайд 2</vt:lpstr>
      <vt:lpstr>Слайд 3</vt:lpstr>
      <vt:lpstr>Слайд 4</vt:lpstr>
      <vt:lpstr>                                  Гипотеза: Если проводить агитационную работу с учащимися, то можно сократить численность бездомных животных. Объектом является изучение проблемы возникновения бездомных животных, предметом  исследования – отношение людей к этой проблеме.                                    Методы исследования: - теоретический анализ литературы; - анкетирование; - наблюдение. </vt:lpstr>
      <vt:lpstr>Слайд 6</vt:lpstr>
      <vt:lpstr>Введение</vt:lpstr>
      <vt:lpstr>Слайд 8</vt:lpstr>
      <vt:lpstr>Проблемы, связанные с бездомными животными</vt:lpstr>
      <vt:lpstr>Какую же пользу приносят собаки людям? Во время Великой отечественной войны собаки спасли тысячи жизней. Они были разведчиками, часовыми, связистами, санитарами. В нашей современной жизни  собаки  помогают людям с ограниченными возможностями, несут дозор вместе с пограничниками; своим феноменальным чутьем помогают саперам и геологам. Розыскные собаки помогают при задержании преступников, конвоируют,  ищут наркотики, пасут стада, помогают охотникам, выступают в цирке и даже лечат людей.. А что же мы – ЛЮДИ?!   Только от человека зависит, будет ли у животных дом.    </vt:lpstr>
      <vt:lpstr>Слайд 11</vt:lpstr>
      <vt:lpstr>Практическая работа.</vt:lpstr>
      <vt:lpstr>Социологический опрос учащихся</vt:lpstr>
      <vt:lpstr>Слайд 14</vt:lpstr>
      <vt:lpstr>Слайд 15</vt:lpstr>
      <vt:lpstr>Проведены следующие мероприятия: конкурс рисунков,  акция «Помоги бездомным животным!», подготовлены листовки в защиту животных, выступление  перед одноклассниками с докладом.</vt:lpstr>
      <vt:lpstr>Заключение                                И я стою на страже наших братьев                                                                  Глашатаем природы - птиц, зверей.                                                           Вести я буду этот бой неравный,                                                           Пока не станет этот мир добрей. 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000</cp:lastModifiedBy>
  <cp:revision>59</cp:revision>
  <dcterms:created xsi:type="dcterms:W3CDTF">2015-10-11T08:49:14Z</dcterms:created>
  <dcterms:modified xsi:type="dcterms:W3CDTF">2018-12-06T12:44:24Z</dcterms:modified>
</cp:coreProperties>
</file>