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21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28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17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942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98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392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63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9212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493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430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259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CD31B-9535-406E-A238-C530D3A87836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D7512-7562-4E4B-BFDB-A2A70F4179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91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9114" y="1122363"/>
            <a:ext cx="9728886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Эластичность спроса по цене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6241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74818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Эластичность спроса по цене </a:t>
            </a:r>
            <a:r>
              <a:rPr lang="ru-RU" dirty="0" smtClean="0"/>
              <a:t>– показывает, насколько изменится объём спроса при изменении цены на товар.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1858" y="2418750"/>
            <a:ext cx="9141941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Товар может быть эластичного спроса, неэластичного или спроса единичной эластичности. </a:t>
            </a:r>
          </a:p>
          <a:p>
            <a:pPr marL="0" indent="0">
              <a:buNone/>
            </a:pPr>
            <a:r>
              <a:rPr lang="ru-RU" dirty="0" smtClean="0"/>
              <a:t>Для определения типа эластичности используем  два показателя: 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Коэффициент эластичности. </a:t>
            </a:r>
          </a:p>
          <a:p>
            <a:pPr marL="514350" indent="-514350">
              <a:buAutoNum type="arabicPeriod"/>
            </a:pPr>
            <a:r>
              <a:rPr lang="ru-RU" dirty="0" smtClean="0"/>
              <a:t>2. Общая выручка продавца.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6214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341" y="921179"/>
            <a:ext cx="10822459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Коэффициент эластичности спроса по цене (ED) </a:t>
            </a:r>
            <a:r>
              <a:rPr lang="ru-RU" dirty="0" smtClean="0"/>
              <a:t>– показывает относительное изменение объёма спроса при относительном изменении цены.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551" y="285123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Для расчёта используем формулу: </a:t>
            </a:r>
            <a:r>
              <a:rPr lang="en-US" sz="2400" dirty="0" smtClean="0"/>
              <a:t>ED =</a:t>
            </a:r>
            <a:r>
              <a:rPr lang="ru-RU" sz="2400" dirty="0" smtClean="0"/>
              <a:t>  </a:t>
            </a:r>
            <a:r>
              <a:rPr lang="en-US" sz="2400" dirty="0" smtClean="0"/>
              <a:t> </a:t>
            </a:r>
            <a:r>
              <a:rPr lang="en-US" sz="2400" u="sng" dirty="0" smtClean="0"/>
              <a:t>Q2 – Q1 </a:t>
            </a:r>
            <a:r>
              <a:rPr lang="ru-RU" sz="2400" dirty="0" smtClean="0"/>
              <a:t>х </a:t>
            </a:r>
            <a:r>
              <a:rPr lang="en-US" sz="2400" u="sng" dirty="0" smtClean="0"/>
              <a:t>P1 + P2 </a:t>
            </a:r>
            <a:endParaRPr lang="ru-RU" sz="2400" u="sng" dirty="0" smtClean="0"/>
          </a:p>
          <a:p>
            <a:pPr marL="0" indent="0">
              <a:buNone/>
            </a:pPr>
            <a:r>
              <a:rPr lang="ru-RU" sz="2400" dirty="0" smtClean="0"/>
              <a:t>					             </a:t>
            </a:r>
            <a:r>
              <a:rPr lang="en-US" sz="2400" dirty="0" smtClean="0"/>
              <a:t>P2 – P1 </a:t>
            </a:r>
            <a:r>
              <a:rPr lang="ru-RU" sz="2400" dirty="0" smtClean="0"/>
              <a:t> </a:t>
            </a:r>
            <a:r>
              <a:rPr lang="en-US" sz="2400" dirty="0" smtClean="0"/>
              <a:t>Q1 + Q2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где Р1 – первоначальная цена на товар, </a:t>
            </a:r>
          </a:p>
          <a:p>
            <a:pPr marL="0" indent="0">
              <a:buNone/>
            </a:pPr>
            <a:r>
              <a:rPr lang="ru-RU" sz="2400" dirty="0" smtClean="0"/>
              <a:t>Р2 – новая цена, </a:t>
            </a:r>
          </a:p>
          <a:p>
            <a:pPr marL="0" indent="0">
              <a:buNone/>
            </a:pPr>
            <a:r>
              <a:rPr lang="ru-RU" sz="2400" dirty="0" smtClean="0"/>
              <a:t>Q1 – первоначальный объём спроса </a:t>
            </a:r>
          </a:p>
          <a:p>
            <a:pPr marL="0" indent="0">
              <a:buNone/>
            </a:pPr>
            <a:r>
              <a:rPr lang="ru-RU" sz="2400" dirty="0" smtClean="0"/>
              <a:t>Q2 – новый объём спроса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49945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Существует три типа эластичности спроса: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Если коэффициент эластичности |ED| &lt; 1%, товары неэластичного спроса: объём спроса изменяется в меньшей степени чем цена. </a:t>
            </a:r>
          </a:p>
          <a:p>
            <a:pPr marL="514350" indent="-514350">
              <a:buAutoNum type="arabicPeriod"/>
            </a:pPr>
            <a:r>
              <a:rPr lang="ru-RU" dirty="0" smtClean="0"/>
              <a:t>2. Если |ED| &gt; 1%, то товары эластичного спроса: объём спроса изменяется в большей степени чем цена. </a:t>
            </a:r>
          </a:p>
          <a:p>
            <a:pPr marL="514350" indent="-514350">
              <a:buAutoNum type="arabicPeriod"/>
            </a:pPr>
            <a:r>
              <a:rPr lang="ru-RU" dirty="0" smtClean="0"/>
              <a:t>3. Если |ED| = 1%, то товары спроса единичной эластичности: объём спроса изменяется так же на 1% как и цена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0675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Общую выручку продавца TR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8097"/>
            <a:ext cx="10515600" cy="471886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рассчитываем по формуле: </a:t>
            </a:r>
            <a:r>
              <a:rPr lang="ru-RU" sz="5400" dirty="0" smtClean="0"/>
              <a:t>TR = P x Q, </a:t>
            </a:r>
          </a:p>
          <a:p>
            <a:pPr marL="0" indent="0">
              <a:buNone/>
            </a:pPr>
            <a:r>
              <a:rPr lang="ru-RU" dirty="0" smtClean="0"/>
              <a:t>где P – цена на товар, Q – количество товара по этой цене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226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 повышении цены на молоко с 30 до 35 руб. за 1 литр в магазине объём спроса на него сократился с 100 до 98 л. Определите тип эластичности спроса на молоко, изменение общей выручки продавца.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779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 повышении цены на яблоки с 65 до 90 руб. за 1 кг в магазине объём спроса на него сократился с 30 до 18 кг. Определите тип эластичности спроса на яблоки, изменение общей выручки продавца.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307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 повышении цены на зонты с 500 до 1000 руб. за 1 зонт в магазине  объём спроса на них сократился с 80 до 40 шт. Определите тип эластичности спроса, изменение общей выручки продавца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0281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309</Words>
  <Application>Microsoft Office PowerPoint</Application>
  <PresentationFormat>Произвольный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Эластичность спроса по цене</vt:lpstr>
      <vt:lpstr>Эластичность спроса по цене – показывает, насколько изменится объём спроса при изменении цены на товар. </vt:lpstr>
      <vt:lpstr>Коэффициент эластичности спроса по цене (ED) – показывает относительное изменение объёма спроса при относительном изменении цены. </vt:lpstr>
      <vt:lpstr>Существует три типа эластичности спроса: </vt:lpstr>
      <vt:lpstr>Общую выручку продавца TR </vt:lpstr>
      <vt:lpstr>Задача 1</vt:lpstr>
      <vt:lpstr>Задача 2. </vt:lpstr>
      <vt:lpstr>Задача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Эластичность спроса по цене</dc:title>
  <dc:creator>Svetlana</dc:creator>
  <cp:lastModifiedBy>Учитель истории</cp:lastModifiedBy>
  <cp:revision>5</cp:revision>
  <dcterms:created xsi:type="dcterms:W3CDTF">2018-11-15T18:02:15Z</dcterms:created>
  <dcterms:modified xsi:type="dcterms:W3CDTF">2018-12-06T18:35:50Z</dcterms:modified>
</cp:coreProperties>
</file>