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6" r:id="rId2"/>
    <p:sldId id="274" r:id="rId3"/>
    <p:sldId id="257" r:id="rId4"/>
    <p:sldId id="271" r:id="rId5"/>
    <p:sldId id="259" r:id="rId6"/>
    <p:sldId id="258" r:id="rId7"/>
    <p:sldId id="260" r:id="rId8"/>
    <p:sldId id="272" r:id="rId9"/>
    <p:sldId id="261" r:id="rId10"/>
    <p:sldId id="273" r:id="rId11"/>
    <p:sldId id="262" r:id="rId12"/>
    <p:sldId id="263" r:id="rId13"/>
    <p:sldId id="275" r:id="rId14"/>
    <p:sldId id="268" r:id="rId15"/>
    <p:sldId id="27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esktop\тоз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81" y="0"/>
            <a:ext cx="4339928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341812" y="764704"/>
            <a:ext cx="4802188" cy="4535488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Грибной бизнес села Ильинка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5588622"/>
            <a:ext cx="1512168" cy="1036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820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4572000" cy="65556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После пропаривания автоклав открывается, пакеты с зерном остывают до определенной температуры.</a:t>
            </a:r>
          </a:p>
          <a:p>
            <a:r>
              <a:rPr lang="ru-RU" sz="2400" dirty="0"/>
              <a:t> Вручную в каждый пакет добавляется определенное количество мицелия. Пакет закрывается, хорошо перетряхивается. Готовые пакеты снова отправляются на </a:t>
            </a:r>
            <a:r>
              <a:rPr lang="ru-RU" sz="2400" dirty="0" err="1"/>
              <a:t>разращивание</a:t>
            </a:r>
            <a:r>
              <a:rPr lang="ru-RU" sz="2400" dirty="0"/>
              <a:t> мицелия при определенной температуре и влажности. Это происходит в течение нескольких дней. В дальнейшем готовый мицелий поступает в цех.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3" name="Рисунок 2" descr="C:\Users\1\Desktop\вешенка\P103039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0184" y="1268760"/>
            <a:ext cx="4222785" cy="39362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1596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91880" y="188640"/>
            <a:ext cx="203068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3 этап.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399" y="836712"/>
            <a:ext cx="8874728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специальный агрегат загружаются опилки, добавляется определенное количество мицелия. Агрегат вращается, равномерно перемешивая опилки и мицелий. После перемешивания агрегат засыпает  полученный субстрат в мешки. Данная процедура происходит в стерильных условиях , без участия человека.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Мешки отправляются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доращивание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в соседнее помещение.</a:t>
            </a:r>
          </a:p>
          <a:p>
            <a:endParaRPr lang="ru-RU" dirty="0"/>
          </a:p>
        </p:txBody>
      </p:sp>
      <p:pic>
        <p:nvPicPr>
          <p:cNvPr id="4" name="Рисунок 3" descr="C:\Users\1\Desktop\вешенка\P103037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7" y="3498387"/>
            <a:ext cx="5420995" cy="33743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07904" y="260648"/>
            <a:ext cx="187679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4этап.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887980"/>
            <a:ext cx="413995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Мешки с опилками и мицелием отправляются в специальный цех по выращиванию грибов.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Здесь установлена система климат контроля. Он отапливается, в нем поддерживается определенная температура, влажность, освещение, контролируется количество СО2, установлена система подачи воздуха. </a:t>
            </a:r>
          </a:p>
        </p:txBody>
      </p:sp>
      <p:pic>
        <p:nvPicPr>
          <p:cNvPr id="4" name="Рисунок 3" descr="C:\Users\1\Desktop\вешенка\P103038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050112"/>
            <a:ext cx="5328592" cy="52702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260648"/>
            <a:ext cx="57606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Преимущества и недостатки грибного бизнеса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019384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Преимущества:</a:t>
            </a:r>
          </a:p>
          <a:p>
            <a:pPr lvl="0" fontAlgn="base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простота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доступность материала, который используется в процессе разведения грибов: полиэтиленовые пакеты, субстрат в виде опилок или соломы, мицелий;</a:t>
            </a:r>
          </a:p>
          <a:p>
            <a:pPr lvl="0"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мало конкурентов</a:t>
            </a:r>
          </a:p>
          <a:p>
            <a:pPr lvl="0"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быстрый результат, ведь от заражения мицелием субстрата до появления первых всходов проходит всего 21 день;</a:t>
            </a:r>
          </a:p>
          <a:p>
            <a:pPr lvl="0"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короткий цикл выращивания, который составляет примерно 2-2,5 месяца;</a:t>
            </a:r>
          </a:p>
          <a:p>
            <a:pPr lvl="0"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необходимости найма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работников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205148" y="819330"/>
            <a:ext cx="370790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/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Недостатки: </a:t>
            </a:r>
          </a:p>
          <a:p>
            <a:pPr lvl="0"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высокие гигиенические требования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субстрату, помещению, где проводится инокуляция, и помещению, где выдерживаются мешки с субстратом и растут грибы;</a:t>
            </a:r>
          </a:p>
          <a:p>
            <a:pPr lvl="0"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появления и распространения вредителей, особенно плесени, которая способна в короткие сроки уничтожить весь урожай;</a:t>
            </a:r>
          </a:p>
          <a:p>
            <a:pPr lvl="0"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дополнительных финансовых затрат в виде приобретения дополнительного оборудования, если планируется превратить разведение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вешенок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солидный бизнес с большими объемами производства.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514128" y="1091257"/>
            <a:ext cx="26642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56626" y="819330"/>
            <a:ext cx="26642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43608" y="1091256"/>
            <a:ext cx="26642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666528" y="1243657"/>
            <a:ext cx="26642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27584" y="1231576"/>
            <a:ext cx="26642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361015" y="892645"/>
            <a:ext cx="26642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818928" y="1396057"/>
            <a:ext cx="26642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86780" y="1228324"/>
            <a:ext cx="26642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5754166"/>
            <a:ext cx="1512168" cy="1036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98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0"/>
            <a:ext cx="59401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5754166"/>
            <a:ext cx="1512168" cy="1036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611280"/>
            <a:ext cx="8352928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своего личного малого бизнеса – это реальность, доступная многим гражданам.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 г. Хабаровска и Хабаровского края для этого существуют условия.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Однако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выдвинутая нами гипотеза о том, что грибной бизнес это очень прибыльное и не очень трудоемкое дело  - не подтвердилась. На практике данный вид бизнеса не приносит «заоблачных» доходов, но вполне позволяет достойно жить. Также выяснилось, что это весьма трудоемкое производство, требующее вложений как материальных так и физических. У данного вида бизнеса есть целый ряд преимуществ и недостатков. Технологическая цепочка сложна, требует постоянного контроля, климатические условия региона усложняют ведение этого хозяйства. К большому минусу можно отнести также невозможность оставить это производство даже на пару недель. Таким образом, отсутствует малейшая возможность куда-либо выехать на отдых.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Считаю, что задачи, поставленные перед данной исследовательской работой выполнены, цель достигнута.</a:t>
            </a:r>
          </a:p>
          <a:p>
            <a:r>
              <a:rPr lang="ru-RU" dirty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88640"/>
            <a:ext cx="6558911" cy="4960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74791" y="5138097"/>
            <a:ext cx="5616624" cy="126188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!    </a:t>
            </a:r>
          </a:p>
          <a:p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7897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1\Desktop\6августа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623" y="260648"/>
            <a:ext cx="9032231" cy="6597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463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896448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Тема:</a:t>
            </a:r>
            <a:r>
              <a:rPr lang="ru-RU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«Грибной бизнес  села Ильинка» </a:t>
            </a:r>
          </a:p>
          <a:p>
            <a:pPr algn="just"/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Сейчас много говорят о малом бизнесе. Государство оказывает помощь в его создании, выделяет средства. Свой собственный малый бизнес – это хорошая альтернатива государственной службе, работе на предприятии «от звонка до звонка». Возможность обеспечить свое существование.                  Цель исследования: познакомиться с грибным бизнесом в селе Ильинка, выявить плюсы и минусы данного производства.</a:t>
            </a:r>
          </a:p>
          <a:p>
            <a:pPr algn="just"/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исследования: </a:t>
            </a:r>
          </a:p>
          <a:p>
            <a:pPr marL="342900" indent="-342900" algn="just">
              <a:buAutoNum type="arabicPeriod"/>
            </a:pP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Выяснить условия создания малого бизнеса в Российской Федерации и на территории Хабаровского края. </a:t>
            </a:r>
          </a:p>
          <a:p>
            <a:pPr marL="342900" indent="-342900" algn="just">
              <a:buAutoNum type="arabicPeriod"/>
            </a:pP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Познакомиться с людьми, занимающимися грибным бизнесом. </a:t>
            </a:r>
          </a:p>
          <a:p>
            <a:pPr marL="342900" indent="-342900" algn="just">
              <a:buAutoNum type="arabicPeriod"/>
            </a:pP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Изучить технологическую цепочку выращивания грибов. </a:t>
            </a:r>
          </a:p>
          <a:p>
            <a:pPr marL="342900" indent="-342900" algn="just">
              <a:buAutoNum type="arabicPeriod"/>
            </a:pP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Определить преимущества и недостатки грибного малого бизнеса.  </a:t>
            </a:r>
          </a:p>
          <a:p>
            <a:pPr marL="342900" indent="-342900" algn="just"/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выращивание грибов – весьма прибыльное и не очень трудоемкое дело, не требующее больших капиталовложений. </a:t>
            </a:r>
          </a:p>
          <a:p>
            <a:pPr marL="342900" indent="-342900" algn="just">
              <a:buAutoNum type="arabicPeriod"/>
            </a:pPr>
            <a:endParaRPr lang="ru-RU" sz="1400" dirty="0" smtClean="0"/>
          </a:p>
          <a:p>
            <a:pPr marL="342900" indent="-342900" algn="just"/>
            <a:endParaRPr lang="ru-RU" sz="1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5754166"/>
            <a:ext cx="1512168" cy="1036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028343"/>
            <a:ext cx="777686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Новизна: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вид бизнеса не очень распространен на территории Хабаровского края и Дальнего Востока в целом, поэтому представляет интерес для людей, желающих открыть свое дело.</a:t>
            </a:r>
          </a:p>
          <a:p>
            <a:pPr marL="342900" indent="-342900" algn="just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Методы: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исследования: интервью, фотографирование, наблюдение, изучение и анализ литературы, гипотетический.</a:t>
            </a:r>
          </a:p>
          <a:p>
            <a:pPr marL="342900" indent="-342900" algn="just"/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Значимость: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Моя работа имеет практическую значимость, потому что материалы исследования могут быть использованы для создания личного малого бизнеса в будущем. Данный материал может быть использован на уроках географии, обществознания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5754166"/>
            <a:ext cx="1512168" cy="1036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67744" y="260648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Условия создания малого бизнеса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5754166"/>
            <a:ext cx="1512168" cy="1036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55576" y="1584088"/>
            <a:ext cx="73448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 Хабаровского края от 29.05.2013 N 284 (ред. от 28.09.2016) "О развитии малого и среднего предпринимательства в Хабаровском крае"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692696"/>
            <a:ext cx="9144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каком году вы начали заниматься грибным хозяйством? Почему именно грибной бизнес? Почему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вешенка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Каждый бизнес требует вложений. Брали ли вы кредит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какими трудностями вы столкнулись при реализации продукции? 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Насколько прибыльно заниматься грибным бизнесом?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Какие звенья включает технологическая цепочка по выращиванию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вешенки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Насколько распространён данный вид бизнеса в Хабаровском крае? 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Используете ли вы «химию» при выращивании грибов? 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Кто придумал логотип вашей продукции? 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03848" y="0"/>
            <a:ext cx="3600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Интервью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1832" y="5821886"/>
            <a:ext cx="1512168" cy="1036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88640"/>
            <a:ext cx="85090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itchFamily="18" charset="0"/>
              </a:rPr>
              <a:t>Технологическая цепочка. Этапы.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792087"/>
            <a:ext cx="8509052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itchFamily="18" charset="0"/>
              </a:rPr>
              <a:t>1этап.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Выращивание мицелия гриба происходит в лаборатории, в условиях, приближенных к стерильным. Мицелий выращивается на зерне. В качестве исходного материала используется мицелий, выращенный ранее, либо, покупной (с целью обновления культуры).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Предварительно зерно пропаривается в специальном котле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этого пропаренное зерно равномерно  укладывается в маленькие  пакеты.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каждый пакет добавляется необходимое количество мицелия, после чего они отправляются на «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доращивание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</a:p>
          <a:p>
            <a:endParaRPr lang="ru-RU" sz="3200" dirty="0"/>
          </a:p>
          <a:p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5754166"/>
            <a:ext cx="1512168" cy="1036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1\Desktop\вешенка\P103039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44007" cy="3645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C:\Users\1\Desktop\вешенка\P103039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7" y="0"/>
            <a:ext cx="4203041" cy="364502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78559" y="3665449"/>
            <a:ext cx="3600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лаборатория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4232273"/>
            <a:ext cx="49513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мкость для пропаривания зерна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ocuments\вешенка\P103039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1364" y="3801858"/>
            <a:ext cx="3963951" cy="2972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-14986" y="5445224"/>
            <a:ext cx="49513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акеты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с пропаренным зерном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562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23928" y="332656"/>
            <a:ext cx="187679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2этап.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34218" y="748154"/>
            <a:ext cx="4896544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Однако, количество мицелия не достаточно для выращивания грибов, поэтому происходит его дальнейшее «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разращивание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».Это тоже трудоемкий процесс. В полиэтиленовые пакеты (4-5 кг) вручную засыпается зерно, в дальнейшем эти пакеты отправляются в автоклав для пропаривания.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пропаривания автоклав открывается, пакеты с зерном остывают до определенной температуры.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Вручную в каждый пакет добавляется определенное количество мицелия. Пакет закрывается, хорошо перетряхивается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C:\Users\1\Desktop\вешенка\P103039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35483"/>
            <a:ext cx="4572000" cy="47218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900</TotalTime>
  <Words>907</Words>
  <Application>Microsoft Office PowerPoint</Application>
  <PresentationFormat>Экран (4:3)</PresentationFormat>
  <Paragraphs>59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Грибной бизнес села Ильинка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Грибной бизнес</dc:title>
  <dc:creator>яяя</dc:creator>
  <cp:lastModifiedBy>1</cp:lastModifiedBy>
  <cp:revision>39</cp:revision>
  <dcterms:created xsi:type="dcterms:W3CDTF">2017-03-16T10:11:05Z</dcterms:created>
  <dcterms:modified xsi:type="dcterms:W3CDTF">2017-03-20T22:54:33Z</dcterms:modified>
</cp:coreProperties>
</file>