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14" autoAdjust="0"/>
    <p:restoredTop sz="94717" autoAdjust="0"/>
  </p:normalViewPr>
  <p:slideViewPr>
    <p:cSldViewPr>
      <p:cViewPr varScale="1">
        <p:scale>
          <a:sx n="83" d="100"/>
          <a:sy n="83" d="100"/>
        </p:scale>
        <p:origin x="-1062" y="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12/6/2018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1;&#1080;&#1095;&#1085;&#1099;&#1077;%20&#1087;&#1072;&#1087;&#1082;&#1080;\&#1042;&#1083;&#1072;&#1076;&#1077;&#1083;&#1077;&#1094;\Desktop\baseofmp3.com_Alemdar_Karamanov_-_Ave_Maria.mp3" TargetMode="Externa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4343400"/>
          </a:xfrm>
        </p:spPr>
        <p:txBody>
          <a:bodyPr>
            <a:normAutofit/>
          </a:bodyPr>
          <a:lstStyle/>
          <a:p>
            <a:r>
              <a:rPr lang="ru-RU" sz="8800" b="1" i="1" dirty="0" smtClean="0"/>
              <a:t>Литература и музыка о Крыме</a:t>
            </a:r>
            <a:endParaRPr lang="ru-RU" sz="8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53340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Шкоденко</a:t>
            </a:r>
            <a:r>
              <a:rPr lang="ru-RU" dirty="0" smtClean="0"/>
              <a:t> Людмила Владимировна, учитель музыки </a:t>
            </a:r>
            <a:r>
              <a:rPr lang="ru-RU" dirty="0" smtClean="0"/>
              <a:t>МОУ «</a:t>
            </a:r>
            <a:r>
              <a:rPr lang="ru-RU" dirty="0" err="1" smtClean="0"/>
              <a:t>Победненская</a:t>
            </a:r>
            <a:r>
              <a:rPr lang="ru-RU" dirty="0" smtClean="0"/>
              <a:t> школа» </a:t>
            </a:r>
            <a:r>
              <a:rPr lang="ru-RU" dirty="0" err="1" smtClean="0"/>
              <a:t>Джанкойского</a:t>
            </a:r>
            <a:r>
              <a:rPr lang="ru-RU" dirty="0" smtClean="0"/>
              <a:t> </a:t>
            </a:r>
            <a:r>
              <a:rPr lang="ru-RU" dirty="0" smtClean="0"/>
              <a:t>района Республики Крым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Личные папки\Владелец\Desktop\36025_html_44e082d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1"/>
            <a:ext cx="4114800" cy="5164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343400" y="1524000"/>
            <a:ext cx="480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Кто видел край, где роскошью природы</a:t>
            </a:r>
          </a:p>
          <a:p>
            <a:r>
              <a:rPr lang="ru-RU" sz="2400" b="1" dirty="0" smtClean="0"/>
              <a:t>Оживлены дубравы и луга,</a:t>
            </a:r>
          </a:p>
          <a:p>
            <a:r>
              <a:rPr lang="ru-RU" sz="2400" b="1" dirty="0" smtClean="0"/>
              <a:t>Где весело шумят и блещут воды</a:t>
            </a:r>
          </a:p>
          <a:p>
            <a:r>
              <a:rPr lang="ru-RU" sz="2400" b="1" dirty="0" smtClean="0"/>
              <a:t>И мирные ласкают берега,</a:t>
            </a:r>
          </a:p>
          <a:p>
            <a:r>
              <a:rPr lang="ru-RU" sz="2400" b="1" dirty="0" smtClean="0"/>
              <a:t>Где на холмы под лавровые своды</a:t>
            </a:r>
          </a:p>
          <a:p>
            <a:r>
              <a:rPr lang="ru-RU" sz="2400" b="1" dirty="0" smtClean="0"/>
              <a:t>Не смеют лечь угрюмые снега?</a:t>
            </a:r>
          </a:p>
          <a:p>
            <a:r>
              <a:rPr lang="ru-RU" sz="2400" b="1" dirty="0" smtClean="0"/>
              <a:t>Скажите мне: кто видел край прелестный,</a:t>
            </a:r>
          </a:p>
          <a:p>
            <a:r>
              <a:rPr lang="ru-RU" sz="2400" b="1" dirty="0" smtClean="0"/>
              <a:t>Где я любил, изгнанник неизвестный?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58674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Личные папки\Владелец\Desktop\93292493_Pushkin_Raiy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3276600" cy="54349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657600" y="990600"/>
            <a:ext cx="518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Прекрасны вы, брега Тавриды,</a:t>
            </a:r>
          </a:p>
          <a:p>
            <a:r>
              <a:rPr lang="ru-RU" sz="2400" b="1" dirty="0" smtClean="0"/>
              <a:t>Когда вас видишь с корабля</a:t>
            </a:r>
          </a:p>
          <a:p>
            <a:r>
              <a:rPr lang="ru-RU" sz="2400" b="1" dirty="0" smtClean="0"/>
              <a:t>При свете утренней Киприды, </a:t>
            </a:r>
          </a:p>
          <a:p>
            <a:r>
              <a:rPr lang="ru-RU" sz="2400" b="1" dirty="0" smtClean="0"/>
              <a:t>Как вас впервой увидел я;</a:t>
            </a:r>
          </a:p>
          <a:p>
            <a:r>
              <a:rPr lang="ru-RU" sz="2400" b="1" dirty="0" smtClean="0"/>
              <a:t>Вы мне предстали в блеске брачном: </a:t>
            </a:r>
          </a:p>
          <a:p>
            <a:r>
              <a:rPr lang="ru-RU" sz="2400" b="1" dirty="0" smtClean="0"/>
              <a:t>Сияли груды ваших гор,</a:t>
            </a:r>
          </a:p>
          <a:p>
            <a:r>
              <a:rPr lang="ru-RU" sz="2400" b="1" dirty="0" smtClean="0"/>
              <a:t>Долин, деревьев, сёл узор</a:t>
            </a:r>
          </a:p>
          <a:p>
            <a:r>
              <a:rPr lang="ru-RU" sz="2400" b="1" dirty="0" smtClean="0"/>
              <a:t>Разостлан был передо мною,</a:t>
            </a:r>
          </a:p>
          <a:p>
            <a:r>
              <a:rPr lang="ru-RU" sz="2400" b="1" dirty="0" smtClean="0"/>
              <a:t>А там, меж хижинок татар…</a:t>
            </a:r>
          </a:p>
          <a:p>
            <a:r>
              <a:rPr lang="ru-RU" sz="2400" b="1" dirty="0" smtClean="0"/>
              <a:t>Какой во мне проснулся жар!</a:t>
            </a:r>
          </a:p>
          <a:p>
            <a:r>
              <a:rPr lang="ru-RU" sz="2400" b="1" dirty="0" smtClean="0"/>
              <a:t>Какой волшебною тоскою</a:t>
            </a:r>
          </a:p>
          <a:p>
            <a:r>
              <a:rPr lang="ru-RU" sz="2400" b="1" dirty="0" smtClean="0"/>
              <a:t>Стеснялась пламенная грудь!</a:t>
            </a:r>
          </a:p>
          <a:p>
            <a:r>
              <a:rPr lang="ru-RU" sz="2400" b="1" dirty="0" smtClean="0"/>
              <a:t>Но, муза! Прошлое забудь.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6096000"/>
            <a:ext cx="472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Александр Сергеевич Пушкин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Личные папки\Владелец\Desktop\819f7401d64049ce6a8fbfb90263d5c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2667000" cy="38121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8" name="Picture 4" descr="D:\Личные папки\Владелец\Desktop\Ukrainka Lesia (1886 photo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911160"/>
            <a:ext cx="2438400" cy="39468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9" name="Picture 5" descr="D:\Личные папки\Владелец\Desktop\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28600"/>
            <a:ext cx="3148012" cy="38957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50" name="Picture 6" descr="D:\Личные папки\Владелец\Desktop\19_marina-cvetaev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3048000"/>
            <a:ext cx="2667000" cy="35740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51" name="Picture 7" descr="D:\Личные папки\Владелец\Desktop\norma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381000"/>
            <a:ext cx="2763086" cy="37388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52" name="Picture 8" descr="D:\Личные папки\Владелец\Desktop\10539392_12636257558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3048000"/>
            <a:ext cx="2680651" cy="381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ичные папки\Владелец\Desktop\a_alemdar_karamanov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445008" cy="6248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Алемдар</a:t>
            </a:r>
            <a:r>
              <a:rPr lang="ru-RU" b="1" dirty="0" smtClean="0"/>
              <a:t> </a:t>
            </a:r>
            <a:r>
              <a:rPr lang="ru-RU" b="1" dirty="0" err="1" smtClean="0"/>
              <a:t>Сабитович</a:t>
            </a:r>
            <a:r>
              <a:rPr lang="ru-RU" b="1" dirty="0" smtClean="0"/>
              <a:t> </a:t>
            </a:r>
            <a:r>
              <a:rPr lang="ru-RU" b="1" dirty="0" err="1" smtClean="0"/>
              <a:t>Караманов</a:t>
            </a:r>
            <a:r>
              <a:rPr lang="ru-RU" b="1" dirty="0" smtClean="0"/>
              <a:t> автор Гимна Крыма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Личные папки\Владелец\Desktop\морской пролив с мая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8600"/>
            <a:ext cx="7562850" cy="59981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838200" y="6248400"/>
            <a:ext cx="746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И.К. Айвазовский «Морской пролив с маяком»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Личные папки\Владелец\Desktop\59639694_ayvaz1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" y="2057400"/>
            <a:ext cx="6007514" cy="45259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3810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Море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1143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Солнце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1447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Волна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22098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Ветерок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86600" y="34290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Берег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45720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Горы</a:t>
            </a:r>
            <a:endParaRPr lang="ru-RU" sz="3200" b="1" dirty="0"/>
          </a:p>
        </p:txBody>
      </p:sp>
      <p:pic>
        <p:nvPicPr>
          <p:cNvPr id="11" name="baseofmp3.com_Alemdar_Karamanov_-_Ave_Mar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344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2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629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829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29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229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429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629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Личные папки\Владелец\Desktop\95744028_0_94417_a3b8180c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6617712" cy="62958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7162800" y="16002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Что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62800" y="2667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 Крыме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38100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знаешь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43800" y="48768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ТЫ?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Личные папки\Владелец\Desktop\0a07aa3d3415f0b94b7192c1df24d6f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3958341" cy="2971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2" descr="D:\Личные папки\Владелец\Desktop\49e5faa3e546c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762000"/>
            <a:ext cx="3996406" cy="30035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2" descr="D:\Личные папки\Владелец\Desktop\elling_feo10_39_1387980333_2013-12-25-04-05-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276600"/>
            <a:ext cx="4088329" cy="27212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2" descr="D:\Личные папки\Владелец\Desktop\138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3429000"/>
            <a:ext cx="4235770" cy="27176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2" name="Picture 2" descr="D:\Личные папки\Владелец\Desktop\63f804679b0b63d449d78ebe89a783c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1850" y="152400"/>
            <a:ext cx="8932150" cy="63943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362200" y="4724400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Я КРЫМЧАНИН!</a:t>
            </a:r>
            <a:endParaRPr lang="ru-RU" sz="4000" b="1" dirty="0">
              <a:solidFill>
                <a:schemeClr val="bg1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Личные папки\Владелец\Desktop\673668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700239" cy="51878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14400" y="304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КАРТА КРЫМА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2600" y="60960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Ласточкино гнездо – г. Ялта</a:t>
            </a:r>
            <a:endParaRPr lang="ru-RU" sz="2800" b="1" dirty="0"/>
          </a:p>
        </p:txBody>
      </p:sp>
      <p:pic>
        <p:nvPicPr>
          <p:cNvPr id="11266" name="Picture 2" descr="D:\Личные папки\Владелец\Desktop\0a07aa3d3415f0b94b7192c1df24d6f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7815184" cy="5867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0600" y="60198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Дворец хана </a:t>
            </a:r>
            <a:r>
              <a:rPr lang="ru-RU" sz="3200" b="1" dirty="0" err="1" smtClean="0"/>
              <a:t>Гирея</a:t>
            </a:r>
            <a:r>
              <a:rPr lang="ru-RU" sz="3200" b="1" dirty="0" smtClean="0"/>
              <a:t> – г. Бахчисарай</a:t>
            </a:r>
            <a:endParaRPr lang="ru-RU" sz="3200" b="1" dirty="0"/>
          </a:p>
        </p:txBody>
      </p:sp>
      <p:pic>
        <p:nvPicPr>
          <p:cNvPr id="12290" name="Picture 2" descr="D:\Личные папки\Владелец\Desktop\49e5faa3e546c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"/>
            <a:ext cx="7848600" cy="58986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60960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Дом-музей И.К. Айвазовского – г. Феодосия</a:t>
            </a:r>
            <a:endParaRPr lang="ru-RU" sz="3200" b="1" dirty="0"/>
          </a:p>
        </p:txBody>
      </p:sp>
      <p:pic>
        <p:nvPicPr>
          <p:cNvPr id="13314" name="Picture 2" descr="D:\Личные папки\Владелец\Desktop\elling_feo10_39_1387980333_2013-12-25-04-05-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312" y="204074"/>
            <a:ext cx="8933288" cy="59462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60198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Ливадийский</a:t>
            </a:r>
            <a:r>
              <a:rPr lang="ru-RU" sz="3200" b="1" dirty="0" smtClean="0"/>
              <a:t> дворец</a:t>
            </a:r>
            <a:endParaRPr lang="ru-RU" sz="3200" b="1" dirty="0"/>
          </a:p>
        </p:txBody>
      </p:sp>
      <p:pic>
        <p:nvPicPr>
          <p:cNvPr id="14338" name="Picture 2" descr="D:\Личные папки\Владелец\Desktop\13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8986382" cy="57656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ia112.odnoklassniki.ru/getImage?photoId=457952551268&amp;photoType=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"/>
            <a:ext cx="8153399" cy="5867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43000" y="60198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Привокзальная площадь г. Джанкой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ичные папки\Владелец\Desktop\pisateli_20_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3996175" cy="502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76800" y="1143000"/>
            <a:ext cx="3581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Не Крым,</a:t>
            </a:r>
          </a:p>
          <a:p>
            <a:r>
              <a:rPr lang="ru-RU" sz="3200" b="1" dirty="0" smtClean="0"/>
              <a:t>А копия Древнего рая!</a:t>
            </a:r>
          </a:p>
          <a:p>
            <a:r>
              <a:rPr lang="ru-RU" sz="3200" b="1" dirty="0" smtClean="0"/>
              <a:t>Какая фауна,</a:t>
            </a:r>
          </a:p>
          <a:p>
            <a:r>
              <a:rPr lang="ru-RU" sz="3200" b="1" dirty="0" smtClean="0"/>
              <a:t>Флора</a:t>
            </a:r>
          </a:p>
          <a:p>
            <a:r>
              <a:rPr lang="ru-RU" sz="3200" b="1" dirty="0" smtClean="0"/>
              <a:t>И климат!</a:t>
            </a:r>
          </a:p>
          <a:p>
            <a:r>
              <a:rPr lang="ru-RU" sz="3200" b="1" dirty="0" smtClean="0"/>
              <a:t>Пою,</a:t>
            </a:r>
          </a:p>
          <a:p>
            <a:r>
              <a:rPr lang="ru-RU" sz="3200" b="1" dirty="0" smtClean="0"/>
              <a:t>Восторгаясь</a:t>
            </a:r>
          </a:p>
          <a:p>
            <a:r>
              <a:rPr lang="ru-RU" sz="3200" b="1" dirty="0" smtClean="0"/>
              <a:t>И озирая.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6019800"/>
            <a:ext cx="411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Владимир Владимирович Маяковский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Личные папки\Владелец\Desktop\image12810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9" y="1066800"/>
            <a:ext cx="4089097" cy="533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724400" y="2133600"/>
            <a:ext cx="419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 в Крым приезжайте!</a:t>
            </a:r>
          </a:p>
          <a:p>
            <a:r>
              <a:rPr lang="ru-RU" sz="2400" b="1" dirty="0" smtClean="0"/>
              <a:t>Здесь нежные бризы</a:t>
            </a:r>
          </a:p>
          <a:p>
            <a:r>
              <a:rPr lang="ru-RU" sz="2400" b="1" dirty="0" smtClean="0"/>
              <a:t>Подарят вам ласковый свой поцелуй,</a:t>
            </a:r>
          </a:p>
          <a:p>
            <a:r>
              <a:rPr lang="ru-RU" sz="2400" b="1" dirty="0" smtClean="0"/>
              <a:t>Вас к морю, </a:t>
            </a:r>
            <a:r>
              <a:rPr lang="ru-RU" sz="2400" b="1" dirty="0" err="1" smtClean="0"/>
              <a:t>построясь</a:t>
            </a:r>
            <a:r>
              <a:rPr lang="ru-RU" sz="2400" b="1" dirty="0" smtClean="0"/>
              <a:t> в ряды, кипарисы</a:t>
            </a:r>
          </a:p>
          <a:p>
            <a:r>
              <a:rPr lang="ru-RU" sz="2400" b="1" dirty="0" smtClean="0"/>
              <a:t>Проводят до самых сверкающих струй.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5638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Муса</a:t>
            </a:r>
            <a:r>
              <a:rPr lang="ru-RU" dirty="0" smtClean="0"/>
              <a:t> </a:t>
            </a:r>
            <a:r>
              <a:rPr lang="ru-RU" dirty="0" err="1" smtClean="0"/>
              <a:t>Джалиль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</TotalTime>
  <Words>265</Words>
  <Application>Microsoft Office PowerPoint</Application>
  <PresentationFormat>Экран (4:3)</PresentationFormat>
  <Paragraphs>59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Литература и музыка о Крыме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Литература и музыка о Крыме</dc:title>
  <dc:creator>Владелец</dc:creator>
  <cp:lastModifiedBy>Людмила</cp:lastModifiedBy>
  <cp:revision>20</cp:revision>
  <dcterms:created xsi:type="dcterms:W3CDTF">2014-11-24T05:26:18Z</dcterms:created>
  <dcterms:modified xsi:type="dcterms:W3CDTF">2018-12-06T13:33:22Z</dcterms:modified>
</cp:coreProperties>
</file>