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2" r:id="rId5"/>
    <p:sldId id="261" r:id="rId6"/>
    <p:sldId id="264" r:id="rId7"/>
    <p:sldId id="265" r:id="rId8"/>
    <p:sldId id="267" r:id="rId9"/>
    <p:sldId id="268" r:id="rId10"/>
    <p:sldId id="270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BBBAD4D7-3E1E-40C6-AE38-CB467F73800E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4725144"/>
            <a:ext cx="3920480" cy="1849760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Выполнила студентка 309-е группы </a:t>
            </a:r>
            <a:br>
              <a:rPr lang="ru-RU" sz="2000" dirty="0" smtClean="0"/>
            </a:br>
            <a:r>
              <a:rPr lang="ru-RU" sz="2000" dirty="0" smtClean="0"/>
              <a:t>Шадрина Ксения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Как люди научились считать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2" descr="http://img1.liveinternet.ru/images/attach/c/9/106/759/106759201_58313037_veseluye_cifru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49906"/>
            <a:ext cx="5760640" cy="46085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4946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 часы вы знаете?</a:t>
            </a:r>
            <a:endParaRPr lang="ru-RU" dirty="0"/>
          </a:p>
        </p:txBody>
      </p:sp>
      <p:pic>
        <p:nvPicPr>
          <p:cNvPr id="26626" name="Picture 2" descr="&amp;CHcy;&amp;acy;&amp;scy;&amp;ycy; &amp;ncy;&amp;acy;&amp;scy;&amp;tcy;&amp;iecy;&amp;ncy;&amp;ncy;&amp;ycy;&amp;iecy; &amp;kcy;&amp;rcy;&amp;ucy;&amp;gcy;&amp;lcy;&amp;ycy;&amp;iecy; &amp;vcy; &amp;bcy;&amp;iecy;&amp;lcy;&amp;ocy;&amp;jcy; &amp;rcy;&amp;acy;&amp;mcy;&amp;iecy; &amp;TScy;&amp;vcy;&amp;iecy;&amp;tcy;&amp;ycy; &amp;scy; &amp;rcy;&amp;icy;&amp;mcy;&amp;scy;&amp;kcy;&amp;icy;&amp;mcy;&amp;icy; &amp;tscy;&amp;icy;&amp;fcy;&amp;rcy;&amp;acy;&amp;mcy;&amp;icy; d=32&amp;scy;&amp;mcy; 116716 - &amp;CHcy;&amp;acy;&amp;scy;&amp;ycy; &amp;icy;&amp;ncy;&amp;tcy;&amp;iecy;&amp;rcy;&amp;softcy;&amp;iecy;&amp;rcy;&amp;ncy;&amp;ycy;&amp;iecy; - &amp;Tcy;&amp;ocy;&amp;vcy;&amp;acy;&amp;rcy;&amp;ocy;&amp;mcy;&amp;acy;&amp;ncy;&amp;icy;&amp;yacy;.&amp;Rcy;&amp;F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00174"/>
            <a:ext cx="2285984" cy="22674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628" name="Picture 4" descr="&amp;Mcy;&amp;ucy;&amp;zhcy;&amp;scy;&amp;kcy;&amp;icy;&amp;iecy; &amp;ncy;&amp;acy;&amp;rcy;&amp;ucy;&amp;chcy;&amp;ncy;&amp;ycy;&amp;iecy; &amp;kcy;&amp;vcy;&amp;acy;&amp;rcy;&amp;tscy;&amp;iecy;&amp;vcy;&amp;ycy;&amp;iecy; &amp;chcy;&amp;acy;&amp;scy;&amp;ycy; CURREN 9808 &amp;scy; &amp;rcy;&amp;icy;&amp;mcy;&amp;scy;&amp;kcy;&amp;icy;&amp;mcy;&amp;icy; &amp;tscy;&amp;icy;&amp;fcy;&amp;rcy;&amp;acy;&amp;mcy;&amp;icy;, &amp;ncy;&amp;iecy;&amp;dcy;&amp;iecy;&amp;lcy;&amp;yacy;&amp;mcy;&amp;icy; &amp;icy; &amp;dcy;&amp;acy;&amp;tcy;&amp;ocy;&amp;jcy; (&amp;bcy;&amp;iecy;&amp;lcy;&amp;ycy;&amp;iecy;) - All to Web Watch - &amp;icy;&amp;ncy;&amp;tcy;&amp;iecy;&amp;rcy;&amp;ncy;&amp;iecy;&amp;tcy; &amp;mcy;&amp;acy;&amp;gcy;&amp;acy;&amp;zcy;&amp;icy;&amp;ncy; &amp;chcy;"/>
          <p:cNvPicPr>
            <a:picLocks noChangeAspect="1" noChangeArrowheads="1"/>
          </p:cNvPicPr>
          <p:nvPr/>
        </p:nvPicPr>
        <p:blipFill>
          <a:blip r:embed="rId3"/>
          <a:srcRect l="17046" r="11931" b="567"/>
          <a:stretch>
            <a:fillRect/>
          </a:stretch>
        </p:blipFill>
        <p:spPr bwMode="auto">
          <a:xfrm>
            <a:off x="4857752" y="1500174"/>
            <a:ext cx="1714512" cy="24003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630" name="Picture 6" descr="&amp;Ncy;&amp;acy;&amp;pcy;&amp;ocy;&amp;lcy;&amp;softcy;&amp;ncy;&amp;ycy;&amp;iecy; &amp;chcy;&amp;acy;&amp;scy;&amp;ycy; - &amp;Icy;&amp;ncy;&amp;tcy;&amp;iecy;&amp;rcy;&amp;softcy;&amp;iecy;&amp;rcy;&amp;ncy;&amp;ycy;&amp;iecy; &amp;chcy;&amp;acy;&amp;scy;&amp;ycy; - &amp;CHcy;&amp;Acy;&amp;Scy;&amp;Ycy; - &amp;Kcy;&amp;acy;&amp;tcy;&amp;acy;&amp;lcy;&amp;ocy;&amp;gcy; &amp;Icy;&amp;ncy;&amp;tcy;&amp;iecy;&amp;rcy;&amp;ncy;&amp;iecy;&amp;tcy; &amp;mcy;&amp;acy;&amp;gcy;&amp;acy;&amp;zcy;&amp;icy;&amp;ncy; &amp;YUcy;&amp;vcy;&amp;iecy;&amp;lcy;&amp;icy;&amp;rcy;&amp;ncy;&amp;ycy;&amp;jcy; &amp;icy;&amp;zcy;&amp;dcy;&amp;iecy;&amp;lcy;&amp;icy;&amp;jcy;, &amp;chcy;&amp;acy;&amp;scy;&amp;ocy;&amp;vcy; &amp;icy; &amp;pcy;&amp;ocy;&amp;dcy;&amp;acy;&amp;rcy;&amp;kcy;&amp;ocy;&amp;vcy; Timebuy.Ru, &amp;kcy;&amp;acy;&amp;rcy;&amp;mcy;&amp;acy;&amp;ncy;&amp;ncy;&amp;ycy;&amp;iecy; &amp;chcy;&amp;a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3786190"/>
            <a:ext cx="1428760" cy="25717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632" name="Picture 8" descr="&amp;Dcy;&amp;icy;&amp;iecy;&amp;tcy;&amp;ycy; &amp;dcy;&amp;lcy;&amp;yacy; &amp;vcy;&amp;acy;&amp;shcy;&amp;iecy;&amp;gcy;&amp;ocy; &amp;tcy;&amp;icy;&amp;pcy;&amp;acy; &amp;fcy;&amp;icy;&amp;gcy;&amp;ucy;&amp;rcy;&amp;ycy;"/>
          <p:cNvPicPr>
            <a:picLocks noChangeAspect="1" noChangeArrowheads="1"/>
          </p:cNvPicPr>
          <p:nvPr/>
        </p:nvPicPr>
        <p:blipFill>
          <a:blip r:embed="rId5"/>
          <a:srcRect l="7979" r="5851" b="-4122"/>
          <a:stretch>
            <a:fillRect/>
          </a:stretch>
        </p:blipFill>
        <p:spPr bwMode="auto">
          <a:xfrm>
            <a:off x="6643702" y="3929066"/>
            <a:ext cx="1928826" cy="24799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643174" y="2071678"/>
            <a:ext cx="2181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Настенные часы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858016" y="2143116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Наручные часы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57158" y="4786322"/>
            <a:ext cx="2015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Напольные часы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500562" y="4786322"/>
            <a:ext cx="1854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Песочные часы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266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1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Задание:</a:t>
            </a:r>
            <a:endParaRPr lang="ru-RU" dirty="0"/>
          </a:p>
        </p:txBody>
      </p:sp>
      <p:pic>
        <p:nvPicPr>
          <p:cNvPr id="4" name="Содержимое 3" descr="римские цифры из спичек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29190" y="3214686"/>
            <a:ext cx="3857652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00034" y="1571612"/>
            <a:ext cx="687071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300" dirty="0" smtClean="0">
                <a:solidFill>
                  <a:srgbClr val="8CADAE">
                    <a:shade val="75000"/>
                  </a:srgbClr>
                </a:solidFill>
                <a:ea typeface="+mj-ea"/>
                <a:cs typeface="+mj-cs"/>
              </a:rPr>
              <a:t>Давай выложим римские цифры от 1 до 10 из спичек</a:t>
            </a:r>
            <a:endParaRPr lang="ru-RU" dirty="0"/>
          </a:p>
        </p:txBody>
      </p:sp>
      <p:pic>
        <p:nvPicPr>
          <p:cNvPr id="2050" name="Picture 2" descr="&amp;Dcy;&amp;icy;&amp;pcy;&amp;lcy;&amp;ocy;&amp;mcy;&amp;ncy;&amp;acy;&amp;yacy; &amp;rcy;&amp;acy;&amp;bcy;&amp;ocy;&amp;tcy;&amp;acy;: &amp;Icy;&amp;scy;&amp;pcy;&amp;ocy;&amp;lcy;&amp;softcy;&amp;zcy;&amp;ocy;&amp;vcy;&amp;acy;&amp;ncy;&amp;icy;&amp;iecy; &amp;icy;&amp;gcy;&amp;rcy;&amp;ocy;&amp;vcy;&amp;ycy;&amp;khcy; &amp;pcy;&amp;rcy;&amp;icy;&amp;iecy;&amp;mcy;&amp;ocy;&amp;vcy; &amp;vcy; &amp;kcy;&amp;ocy;&amp;rcy;&amp;rcy;&amp;iecy;&amp;kcy;&amp;tscy;&amp;icy;&amp;icy; &amp;dcy;&amp;vcy;&amp;icy;&amp;gcy;&amp;acy;&amp;tcy;&amp;iecy;&amp;lcy;&amp;softcy;&amp;ncy;&amp;ycy;&amp;khcy; &amp;ncy;&amp;acy;&amp;rcy;&amp;ucy;&amp;shcy;&amp;iecy;&amp;ncy;&amp;icy;&amp;jcy; &amp;ucy; &amp;dcy;&amp;iecy;&amp;tcy;&amp;iecy;&amp;jcy; &amp;scy;&amp;tcy;&amp;acy;&amp;rcy;&amp;shcy;&amp;iecy;&amp;gcy;&amp;ocy; &amp;dcy;&amp;ocy;&amp;shcy;&amp;kcy;&amp;ocy;&amp;lcy;&amp;softcy;&amp;ncy;&amp;ocy;&amp;gcy;&amp;ocy; &amp;vcy;&amp;ocy;&amp;zcy;&amp;rcy;&amp;acy;&amp;scy;&amp;tcy;&amp;acy; &amp;scy; &amp;Dcy;&amp;TScy;&amp;P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143248"/>
            <a:ext cx="3281365" cy="30355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Древние люди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762872" cy="452596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 descr="http://50ds.ru/img/_3MO118L4M.jpg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484784"/>
            <a:ext cx="3312368" cy="4824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19168"/>
            <a:ext cx="4392488" cy="41557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67317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3827" y="260648"/>
            <a:ext cx="8229600" cy="1143000"/>
          </a:xfrm>
        </p:spPr>
        <p:txBody>
          <a:bodyPr/>
          <a:lstStyle/>
          <a:p>
            <a:r>
              <a:rPr lang="ru-RU" dirty="0" smtClean="0"/>
              <a:t>Приспособления для счета</a:t>
            </a:r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 bwMode="auto">
          <a:xfrm rot="290423">
            <a:off x="4572000" y="3212976"/>
            <a:ext cx="4248472" cy="30083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1117" r="1035" b="72277"/>
          <a:stretch/>
        </p:blipFill>
        <p:spPr bwMode="auto">
          <a:xfrm rot="21444201">
            <a:off x="313088" y="1684864"/>
            <a:ext cx="4041389" cy="25294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90136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Древние Римляне </a:t>
            </a:r>
            <a:endParaRPr lang="ru-RU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2571" y="1700808"/>
            <a:ext cx="3673545" cy="388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528364"/>
            <a:ext cx="4104456" cy="15405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" b="-4714"/>
          <a:stretch/>
        </p:blipFill>
        <p:spPr bwMode="auto">
          <a:xfrm>
            <a:off x="635981" y="3120548"/>
            <a:ext cx="3767583" cy="37401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09912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Древние Греки</a:t>
            </a:r>
            <a:endParaRPr lang="ru-RU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36096" y="1484784"/>
            <a:ext cx="3349765" cy="40487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4896544" cy="3672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50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Цифры Индейцев Майя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4752528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434647" y="2451282"/>
            <a:ext cx="3524359" cy="4032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0915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Цифры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996952"/>
            <a:ext cx="5577732" cy="11102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1640" y="260648"/>
            <a:ext cx="24806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Арабские</a:t>
            </a:r>
            <a:endParaRPr lang="ru-RU" sz="44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68" y="2204864"/>
            <a:ext cx="2987124" cy="388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74388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Римские </a:t>
            </a:r>
            <a:r>
              <a:rPr lang="ru-RU" dirty="0" err="1" smtClean="0"/>
              <a:t>цыфры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&amp;Ncy;&amp;acy;&amp;bcy;&amp;ocy;&amp;rcy; &amp;rcy;&amp;icy;&amp;mcy;&amp;scy;&amp;kcy;&amp;icy;&amp;khcy; &amp;tscy;&amp;icy;&amp;fcy;&amp;rcy; &amp;dcy;&amp;lcy;&amp;yacy; &amp;chcy;&amp;acy;&amp;scy;&amp;ocy;&amp;vcy; KFN01 (Stamperia-&amp;Icy;&amp;tcy;&amp;acy;&amp;lcy;&amp;icy;&amp;yacy;) - &amp;SHcy;&amp;kcy;&amp;ocy;&amp;lcy;&amp;acy; &amp;dcy;&amp;iecy;&amp;kcy;&amp;ucy;&amp;pcy;&amp;acy;&amp;zh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428736"/>
            <a:ext cx="6286544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&amp;CHcy;&amp;acy;&amp;scy;&amp;ycy; &amp;ncy;&amp;acy;&amp;scy;&amp;tcy;&amp;iecy;&amp;ncy;&amp;ncy;&amp;ycy;&amp;iecy; (&amp;tscy;&amp;icy;&amp;fcy;&amp;rcy;&amp;ycy; &amp;rcy;&amp;icy;&amp;mcy;&amp;scy;&amp;kcy;&amp;icy;&amp;iecy;) 10&amp;khcy;34 - GIFT-COMPANY"/>
          <p:cNvPicPr>
            <a:picLocks noChangeAspect="1" noChangeArrowheads="1"/>
          </p:cNvPicPr>
          <p:nvPr/>
        </p:nvPicPr>
        <p:blipFill>
          <a:blip r:embed="rId2"/>
          <a:srcRect r="6452" b="1613"/>
          <a:stretch>
            <a:fillRect/>
          </a:stretch>
        </p:blipFill>
        <p:spPr bwMode="auto">
          <a:xfrm>
            <a:off x="2428860" y="1571612"/>
            <a:ext cx="4143404" cy="435771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151</TotalTime>
  <Words>50</Words>
  <Application>Microsoft Office PowerPoint</Application>
  <PresentationFormat>Экран (4:3)</PresentationFormat>
  <Paragraphs>18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Официальная</vt:lpstr>
      <vt:lpstr>Как люди научились считать </vt:lpstr>
      <vt:lpstr>Древние люди</vt:lpstr>
      <vt:lpstr>Приспособления для счета</vt:lpstr>
      <vt:lpstr>Древние Римляне </vt:lpstr>
      <vt:lpstr>Древние Греки</vt:lpstr>
      <vt:lpstr>Цифры Индейцев Майя</vt:lpstr>
      <vt:lpstr>Цифры</vt:lpstr>
      <vt:lpstr>Римские цыфры</vt:lpstr>
      <vt:lpstr>Задание</vt:lpstr>
      <vt:lpstr>Какие  часы вы знаете?</vt:lpstr>
      <vt:lpstr>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люди научились считать </dc:title>
  <dc:creator>Ксюша</dc:creator>
  <cp:lastModifiedBy>Гость</cp:lastModifiedBy>
  <cp:revision>17</cp:revision>
  <dcterms:created xsi:type="dcterms:W3CDTF">2015-01-26T15:22:20Z</dcterms:created>
  <dcterms:modified xsi:type="dcterms:W3CDTF">2015-02-10T06:25:27Z</dcterms:modified>
</cp:coreProperties>
</file>