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25" r:id="rId2"/>
  </p:sldMasterIdLst>
  <p:sldIdLst>
    <p:sldId id="256" r:id="rId3"/>
    <p:sldId id="260" r:id="rId4"/>
    <p:sldId id="257" r:id="rId5"/>
    <p:sldId id="258" r:id="rId6"/>
    <p:sldId id="259" r:id="rId7"/>
    <p:sldId id="266" r:id="rId8"/>
    <p:sldId id="261" r:id="rId9"/>
    <p:sldId id="262" r:id="rId10"/>
    <p:sldId id="263" r:id="rId11"/>
    <p:sldId id="265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0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10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045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249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57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850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06827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6602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726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62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0256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880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75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383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61299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1779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8401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2958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11035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601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10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36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15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7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7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399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484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13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26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2A9376-218A-4DAF-AD62-F36741AE4848}" type="datetimeFigureOut">
              <a:rPr lang="ru-RU" smtClean="0"/>
              <a:t>26.11.2018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3F4CE3-5089-4774-B4C6-5D70B6176D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40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Число «5»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45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7864" y="972766"/>
            <a:ext cx="71401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солнышко садится,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зовет угомониться.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Хочет посмотреть в тиши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«Спокойной ночи, малыши!».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это бывает?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detki-pogodki.ru/wp-content/uploads/2016/06/Rebenok-i-televizor-768x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327" y="972766"/>
            <a:ext cx="6576907" cy="49583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teshka.ru/wp-content/uploads/2014/03/kartinkano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852" y="382520"/>
            <a:ext cx="4198417" cy="61388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87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4051" y="1186774"/>
            <a:ext cx="73541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уж дети спят в кроватке.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Снятся сны им сладки-сладки.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Звезды светят им в тиши,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Спите крепко, малыши.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это бывает?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mishka-shalunishka.ru/wp-content/uploads/2014/05/childrendayvectorwallp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050" y="706875"/>
            <a:ext cx="7354111" cy="55155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2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9149" y="1245140"/>
            <a:ext cx="89689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образованием числа 5, учить считать в пределах 5, отвечать на вопрос «Сколько?».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представления о последовательности частей суток: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утро, день, вечер, ночь.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в различении геометрических фигур (круг, квадрат, треугольник, прямоугольник).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19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vetnoe.ru/upload/catalog/2016/11/Ag6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624" y="793996"/>
            <a:ext cx="6995741" cy="514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11677" y="1536969"/>
            <a:ext cx="35408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Петушок, петушок,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гребешок,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Масляна головушка,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Шелкова бородушка,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рано встаешь,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Голосисто поешь,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Деткам спать не даёшь?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51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otvet.imgsmail.ru/download/875a8375f91de049494d6073098e8a2f_ff1fc2eabe9a0de8f18ced96f5179d0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18" y="856033"/>
            <a:ext cx="1452226" cy="24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otvet.imgsmail.ru/download/875a8375f91de049494d6073098e8a2f_ff1fc2eabe9a0de8f18ced96f5179d0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74931" y="862517"/>
            <a:ext cx="1452226" cy="24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otvet.imgsmail.ru/download/875a8375f91de049494d6073098e8a2f_ff1fc2eabe9a0de8f18ced96f5179d0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28957" y="862517"/>
            <a:ext cx="1452226" cy="24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otvet.imgsmail.ru/download/875a8375f91de049494d6073098e8a2f_ff1fc2eabe9a0de8f18ced96f5179d0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44" y="862517"/>
            <a:ext cx="1452226" cy="24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mages.ruyandagor.com/2017/05/beyaz-civciv-yakalamak-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18" y="3813460"/>
            <a:ext cx="1730001" cy="1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images.ruyandagor.com/2017/05/beyaz-civciv-yakalamak-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943" y="3813460"/>
            <a:ext cx="1730001" cy="1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images.ruyandagor.com/2017/05/beyaz-civciv-yakalamak-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956" y="3813460"/>
            <a:ext cx="1730001" cy="1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s://images.ruyandagor.com/2017/05/beyaz-civciv-yakalamak-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539" y="3813460"/>
            <a:ext cx="1730001" cy="1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otvet.imgsmail.ru/download/875a8375f91de049494d6073098e8a2f_ff1fc2eabe9a0de8f18ced96f5179d0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74361" y="862517"/>
            <a:ext cx="1452226" cy="242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images.ruyandagor.com/2017/05/beyaz-civciv-yakalamak-13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361" y="3813459"/>
            <a:ext cx="1730001" cy="175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92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31132" y="933853"/>
            <a:ext cx="3249038" cy="328795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10127" y="2577828"/>
            <a:ext cx="3307404" cy="299611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97683" y="933853"/>
            <a:ext cx="2898843" cy="274319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241277" y="933853"/>
            <a:ext cx="1984442" cy="464009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90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9311" y="614597"/>
            <a:ext cx="980856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Тик-так, тик-так,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доме кто умеет так?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маятник в часах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Отбивает каждый такт,                  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Наклоны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вправо- влево.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часах сидит кукушка,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неё своя избушка.                        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садятся в глубокий присед.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Прокукует птичка время,                              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спрячется за дверью.          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Приседания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 движутся по кругу,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касаются друг друга.                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Вращение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туловищем вправо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Повернемся мы с тобой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стрелки часовой.                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Вращение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туловищем влево.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часы идут, идут,                          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Ходьба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вдруг отстают.                    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Замедление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темпа ходьбы.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бывает, что спешат,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убежать хотят!                  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месте.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их не заведут,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они совсем встают.                    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останавливаются.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ozon-st.cdn.ngenix.net/multimedia/10210383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1255" y="3922635"/>
            <a:ext cx="2541268" cy="229349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02" y="856313"/>
            <a:ext cx="2935573" cy="220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xn----8sbiecm6bhdx8i.xn--p1ai/sites/default/files/vremy_sutok_dly_det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264" y="622570"/>
            <a:ext cx="5546196" cy="5598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89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9889" y="1381328"/>
            <a:ext cx="511674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просыпаются,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детский садик собираются.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Делают все по порядку: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Занимаются зарядкой,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Завтракают и играют,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растенья поливают.</a:t>
            </a: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это бывает?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td3.mycdn.me/image?id=816018619598&amp;t=20&amp;plc=WEB&amp;tkn=*GWsN6Rk75L5xU-WnOWPVuAo4R6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123" y="736565"/>
            <a:ext cx="7085810" cy="46766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eshka.ru/wp-content/uploads/2014/03/kartinkaut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206" y="953311"/>
            <a:ext cx="3659583" cy="516031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41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2962" y="1206230"/>
            <a:ext cx="49805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гуляем и играем.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листочки собираем.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Повар сделал нам котлет,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Приглашает на обед.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это бывает? 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steshka.ru/wp-content/uploads/2014/03/kartinkivec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00" y="802024"/>
            <a:ext cx="5992188" cy="40423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teshka.ru/wp-content/uploads/2014/03/kartinki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64" y="2295740"/>
            <a:ext cx="5585027" cy="36719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81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1079</TotalTime>
  <Words>199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Calibri Light</vt:lpstr>
      <vt:lpstr>Garamond</vt:lpstr>
      <vt:lpstr>Times New Roman</vt:lpstr>
      <vt:lpstr>Wingdings 2</vt:lpstr>
      <vt:lpstr>HDOfficeLightV0</vt:lpstr>
      <vt:lpstr>Натуральные материалы</vt:lpstr>
      <vt:lpstr>Число «5»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2018-11-26T11:04:06Z</dcterms:created>
  <dcterms:modified xsi:type="dcterms:W3CDTF">2018-11-27T05:03:51Z</dcterms:modified>
</cp:coreProperties>
</file>