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E935-3CBD-4FBA-AC6C-558F5419E1D3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9CB9FE4-3489-497D-984D-D9F79A6ACBD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E935-3CBD-4FBA-AC6C-558F5419E1D3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B9FE4-3489-497D-984D-D9F79A6ACB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E935-3CBD-4FBA-AC6C-558F5419E1D3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B9FE4-3489-497D-984D-D9F79A6ACB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E935-3CBD-4FBA-AC6C-558F5419E1D3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B9FE4-3489-497D-984D-D9F79A6ACB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E935-3CBD-4FBA-AC6C-558F5419E1D3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B9FE4-3489-497D-984D-D9F79A6ACBD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E935-3CBD-4FBA-AC6C-558F5419E1D3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B9FE4-3489-497D-984D-D9F79A6ACB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E935-3CBD-4FBA-AC6C-558F5419E1D3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B9FE4-3489-497D-984D-D9F79A6ACB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E935-3CBD-4FBA-AC6C-558F5419E1D3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B9FE4-3489-497D-984D-D9F79A6ACB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E935-3CBD-4FBA-AC6C-558F5419E1D3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B9FE4-3489-497D-984D-D9F79A6ACB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E935-3CBD-4FBA-AC6C-558F5419E1D3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B9FE4-3489-497D-984D-D9F79A6ACBD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E935-3CBD-4FBA-AC6C-558F5419E1D3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B9FE4-3489-497D-984D-D9F79A6ACBD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80E935-3CBD-4FBA-AC6C-558F5419E1D3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9CB9FE4-3489-497D-984D-D9F79A6ACBD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Автор: Очирова Марина Ильинична </a:t>
            </a:r>
          </a:p>
          <a:p>
            <a:r>
              <a:rPr lang="ru-RU" dirty="0" err="1" smtClean="0"/>
              <a:t>Уч</a:t>
            </a:r>
            <a:r>
              <a:rPr lang="ru-RU" dirty="0" smtClean="0"/>
              <a:t>-ль нач. классов Иволгинская СОШ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Орфографическая минутка</a:t>
            </a:r>
            <a:endParaRPr lang="ru-RU" dirty="0"/>
          </a:p>
        </p:txBody>
      </p:sp>
      <p:pic>
        <p:nvPicPr>
          <p:cNvPr id="1027" name="Picture 3" descr="C:\Users\1\Desktop\анимашки картинки\knigi-8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196753"/>
            <a:ext cx="216024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216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380467" y="908720"/>
            <a:ext cx="21659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u="sng" dirty="0" err="1"/>
              <a:t>М</a:t>
            </a:r>
            <a:r>
              <a:rPr lang="ru-RU" sz="4000" u="sng" dirty="0" err="1" smtClean="0"/>
              <a:t>алако</a:t>
            </a:r>
            <a:endParaRPr lang="ru-RU" sz="4000" u="sng" dirty="0"/>
          </a:p>
        </p:txBody>
      </p:sp>
      <p:sp>
        <p:nvSpPr>
          <p:cNvPr id="19" name="TextBox 18"/>
          <p:cNvSpPr txBox="1"/>
          <p:nvPr/>
        </p:nvSpPr>
        <p:spPr>
          <a:xfrm>
            <a:off x="5148064" y="4077072"/>
            <a:ext cx="21723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u="sng" dirty="0"/>
              <a:t>М</a:t>
            </a:r>
            <a:r>
              <a:rPr lang="ru-RU" sz="4000" u="sng" dirty="0" smtClean="0"/>
              <a:t>олоко</a:t>
            </a:r>
            <a:endParaRPr lang="ru-RU" sz="4000" u="sng" dirty="0"/>
          </a:p>
        </p:txBody>
      </p:sp>
      <p:pic>
        <p:nvPicPr>
          <p:cNvPr id="1027" name="Picture 3" descr="C:\Users\1\Desktop\СМАЙЛИК МОЛОДЕЦ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3933056"/>
            <a:ext cx="2088232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>
            <a:hlinkClick r:id="" action="ppaction://noaction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2616" y="2204864"/>
            <a:ext cx="2743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41" b="81481" l="926" r="935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9430" y="1694711"/>
            <a:ext cx="1832890" cy="1518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019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22048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3" name="Picture 3">
            <a:hlinkClick r:id="" action="ppaction://noaction"/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574196"/>
            <a:ext cx="2736304" cy="2006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5656" y="1340768"/>
            <a:ext cx="25410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u="sng" dirty="0" err="1" smtClean="0"/>
              <a:t>Брашура</a:t>
            </a:r>
            <a:endParaRPr lang="ru-RU" sz="4000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4283968" y="5229200"/>
            <a:ext cx="26709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u="sng" dirty="0" smtClean="0"/>
              <a:t>Брошюра</a:t>
            </a:r>
            <a:endParaRPr lang="ru-RU" sz="4000" u="sn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41" b="81481" l="926" r="935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9430" y="1694711"/>
            <a:ext cx="1832890" cy="1518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1\Desktop\СМАЙЛИК МОЛОДЕЦ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3" y="4365104"/>
            <a:ext cx="1800199" cy="1571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914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22048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3" name="Picture 3">
            <a:hlinkClick r:id="" action="ppaction://noaction"/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574196"/>
            <a:ext cx="2736304" cy="2006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5656" y="1340768"/>
            <a:ext cx="24208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u="sng" dirty="0" err="1" smtClean="0"/>
              <a:t>Варабей</a:t>
            </a:r>
            <a:endParaRPr lang="ru-RU" sz="4000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4283968" y="5229200"/>
            <a:ext cx="24272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u="sng" dirty="0" smtClean="0"/>
              <a:t>Воробей</a:t>
            </a:r>
            <a:endParaRPr lang="ru-RU" sz="4000" u="sn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41" b="81481" l="926" r="935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9430" y="1694711"/>
            <a:ext cx="1832890" cy="1518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1\Desktop\СМАЙЛИК МОЛОДЕЦ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3" y="4365104"/>
            <a:ext cx="1800199" cy="1571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868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22048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3" name="Picture 3">
            <a:hlinkClick r:id="" action="ppaction://noaction"/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574196"/>
            <a:ext cx="2736304" cy="2006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5656" y="1340768"/>
            <a:ext cx="31101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u="sng" dirty="0" err="1" smtClean="0"/>
              <a:t>Каллектиф</a:t>
            </a:r>
            <a:endParaRPr lang="ru-RU" sz="4000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4283968" y="5229200"/>
            <a:ext cx="29867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u="sng" dirty="0" smtClean="0"/>
              <a:t>Коллектив</a:t>
            </a:r>
            <a:endParaRPr lang="ru-RU" sz="4000" u="sn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41" b="81481" l="926" r="9351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9430" y="1694711"/>
            <a:ext cx="1832890" cy="1518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1\Desktop\СМАЙЛИК МОЛОДЕЦ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3" y="4365104"/>
            <a:ext cx="1800199" cy="1571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358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2852936"/>
            <a:ext cx="44294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i="1" dirty="0" smtClean="0">
                <a:solidFill>
                  <a:srgbClr val="FF0000"/>
                </a:solidFill>
              </a:rPr>
              <a:t>  Молодцы!</a:t>
            </a:r>
            <a:endParaRPr lang="ru-RU" sz="6000" i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1\Desktop\анимашки картинки\c675cf097331ccc603d45f783d99171f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50" y="4293096"/>
            <a:ext cx="2857500" cy="136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80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475</TotalTime>
  <Words>24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Аптека</vt:lpstr>
      <vt:lpstr>Орфографическая минутка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14</cp:revision>
  <dcterms:created xsi:type="dcterms:W3CDTF">2014-05-02T06:37:51Z</dcterms:created>
  <dcterms:modified xsi:type="dcterms:W3CDTF">2018-12-06T14:34:31Z</dcterms:modified>
</cp:coreProperties>
</file>