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564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1"/>
            <a:ext cx="8062912" cy="16288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Как запомнить слова на английском языке?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43470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sensei2\Downloads\дум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199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Давайте поработаем творчески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526486"/>
            <a:ext cx="7200800" cy="3854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729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Давайте возьмем определенную лексику.</a:t>
            </a:r>
            <a:br>
              <a:rPr lang="ru-RU" dirty="0" smtClean="0"/>
            </a:br>
            <a:r>
              <a:rPr lang="ru-RU" dirty="0" smtClean="0"/>
              <a:t>Например </a:t>
            </a:r>
            <a:r>
              <a:rPr lang="ru-RU" sz="4900" b="1" dirty="0" smtClean="0">
                <a:solidFill>
                  <a:srgbClr val="00B0F0"/>
                </a:solidFill>
              </a:rPr>
              <a:t>« </a:t>
            </a:r>
            <a:r>
              <a:rPr lang="en-US" sz="4900" b="1" dirty="0" smtClean="0">
                <a:solidFill>
                  <a:srgbClr val="00B0F0"/>
                </a:solidFill>
              </a:rPr>
              <a:t>My house</a:t>
            </a:r>
            <a:r>
              <a:rPr lang="ru-RU" sz="4900" b="1" dirty="0" smtClean="0">
                <a:solidFill>
                  <a:srgbClr val="00B0F0"/>
                </a:solidFill>
              </a:rPr>
              <a:t>»</a:t>
            </a:r>
            <a:endParaRPr lang="ru-RU" sz="4900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Предлагаю начать с каждой комнаты. </a:t>
            </a:r>
          </a:p>
          <a:p>
            <a:r>
              <a:rPr lang="en-US" dirty="0" smtClean="0"/>
              <a:t>For example: </a:t>
            </a:r>
            <a:r>
              <a:rPr lang="en-US" sz="4000" dirty="0" smtClean="0">
                <a:solidFill>
                  <a:srgbClr val="00B0F0"/>
                </a:solidFill>
              </a:rPr>
              <a:t>Bathroom.</a:t>
            </a:r>
            <a:endParaRPr lang="ba-RU" sz="4000" dirty="0" smtClean="0">
              <a:solidFill>
                <a:srgbClr val="00B0F0"/>
              </a:solidFill>
            </a:endParaRPr>
          </a:p>
          <a:p>
            <a:r>
              <a:rPr lang="ru-RU" sz="4000" dirty="0" smtClean="0">
                <a:solidFill>
                  <a:srgbClr val="00B0F0"/>
                </a:solidFill>
              </a:rPr>
              <a:t>Представьте, после холодной улицы вы вошли в ванную и открыли кран с теплой водой….</a:t>
            </a:r>
            <a:endParaRPr lang="en-US" sz="4000" dirty="0" smtClean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559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Tap – </a:t>
            </a:r>
            <a:r>
              <a:rPr lang="ba-RU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кран. </a:t>
            </a:r>
            <a:r>
              <a:rPr lang="ba-RU" sz="3200" dirty="0" smtClean="0"/>
              <a:t>Из крана течет теплая вода.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44824"/>
            <a:ext cx="8229600" cy="4484221"/>
          </a:xfrm>
        </p:spPr>
      </p:pic>
    </p:spTree>
    <p:extLst>
      <p:ext uri="{BB962C8B-B14F-4D97-AF65-F5344CB8AC3E}">
        <p14:creationId xmlns:p14="http://schemas.microsoft.com/office/powerpoint/2010/main" val="4042983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Mirror – </a:t>
            </a:r>
            <a:r>
              <a:rPr lang="ba-RU" sz="4000" b="1" dirty="0" smtClean="0"/>
              <a:t>зеркало. Зеркало мира.</a:t>
            </a:r>
            <a:endParaRPr lang="ru-RU" sz="4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2774"/>
            <a:ext cx="8784976" cy="4975225"/>
          </a:xfrm>
        </p:spPr>
      </p:pic>
    </p:spTree>
    <p:extLst>
      <p:ext uri="{BB962C8B-B14F-4D97-AF65-F5344CB8AC3E}">
        <p14:creationId xmlns:p14="http://schemas.microsoft.com/office/powerpoint/2010/main" val="445933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Bath - </a:t>
            </a:r>
            <a:r>
              <a:rPr lang="ba-RU" b="1" dirty="0" smtClean="0"/>
              <a:t>Ванна</a:t>
            </a:r>
            <a:r>
              <a:rPr lang="ba-RU" dirty="0" smtClean="0"/>
              <a:t>.</a:t>
            </a:r>
            <a:r>
              <a:rPr lang="en-US" dirty="0" smtClean="0"/>
              <a:t> </a:t>
            </a:r>
            <a:r>
              <a:rPr lang="ba-RU" dirty="0" smtClean="0"/>
              <a:t>Бассейн. На башк. языке 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ба</a:t>
            </a:r>
            <a:r>
              <a:rPr lang="ba-RU" dirty="0" smtClean="0">
                <a:solidFill>
                  <a:schemeClr val="tx1">
                    <a:lumMod val="95000"/>
                  </a:schemeClr>
                </a:solidFill>
              </a:rPr>
              <a:t>ҫ, ваннага баҫ.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9144000" cy="4941168"/>
          </a:xfrm>
        </p:spPr>
      </p:pic>
    </p:spTree>
    <p:extLst>
      <p:ext uri="{BB962C8B-B14F-4D97-AF65-F5344CB8AC3E}">
        <p14:creationId xmlns:p14="http://schemas.microsoft.com/office/powerpoint/2010/main" val="3221357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Sink – </a:t>
            </a:r>
            <a:r>
              <a:rPr lang="ba-RU" dirty="0" smtClean="0"/>
              <a:t>раковина. Представьте синюю раковину.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2774"/>
            <a:ext cx="9036496" cy="5074617"/>
          </a:xfrm>
        </p:spPr>
      </p:pic>
    </p:spTree>
    <p:extLst>
      <p:ext uri="{BB962C8B-B14F-4D97-AF65-F5344CB8AC3E}">
        <p14:creationId xmlns:p14="http://schemas.microsoft.com/office/powerpoint/2010/main" val="34317864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28</TotalTime>
  <Words>84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Как запомнить слова на английском языке?</vt:lpstr>
      <vt:lpstr>Давайте поработаем творчески!</vt:lpstr>
      <vt:lpstr>Давайте возьмем определенную лексику. Например « My house»</vt:lpstr>
      <vt:lpstr>Tap – кран. Из крана течет теплая вода.</vt:lpstr>
      <vt:lpstr>Mirror – зеркало. Зеркало мира.</vt:lpstr>
      <vt:lpstr>Bath - Ванна. Бассейн. На башк. языке баҫ, ваннага баҫ.</vt:lpstr>
      <vt:lpstr>Sink – раковина. Представьте синюю раковину.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запомнить слова на английском языке?</dc:title>
  <dc:creator>sensei2</dc:creator>
  <cp:lastModifiedBy>sensei2</cp:lastModifiedBy>
  <cp:revision>4</cp:revision>
  <dcterms:created xsi:type="dcterms:W3CDTF">2018-12-06T17:22:58Z</dcterms:created>
  <dcterms:modified xsi:type="dcterms:W3CDTF">2018-12-06T18:02:05Z</dcterms:modified>
</cp:coreProperties>
</file>