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11963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47EB6-2ABB-4F0F-AF88-5DD97ECDCB4A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8536" y="9446678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BC4C0-8CB4-4070-A0AB-6623BF6D41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4864E5-5444-44DB-AAE7-4FD88059AE23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C4312C-FC07-4329-9972-DB9D76132F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/>
          <a:lstStyle/>
          <a:p>
            <a:r>
              <a:rPr lang="ru-RU" dirty="0" err="1" smtClean="0"/>
              <a:t>Шины,диски</a:t>
            </a:r>
            <a:r>
              <a:rPr lang="ru-RU" dirty="0" smtClean="0"/>
              <a:t>, колеса </a:t>
            </a:r>
            <a:r>
              <a:rPr lang="ru-RU" dirty="0" err="1" smtClean="0"/>
              <a:t>картов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5301208"/>
            <a:ext cx="6400800" cy="112968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 smtClean="0"/>
              <a:t>Составил ПДО : </a:t>
            </a:r>
            <a:r>
              <a:rPr lang="ru-RU" b="1" dirty="0" err="1" smtClean="0"/>
              <a:t>Валюк</a:t>
            </a:r>
            <a:r>
              <a:rPr lang="ru-RU" b="1" dirty="0" smtClean="0"/>
              <a:t> Алексей Юрьевич</a:t>
            </a:r>
          </a:p>
          <a:p>
            <a:pPr algn="r"/>
            <a:r>
              <a:rPr lang="ru-RU" b="1" dirty="0" smtClean="0"/>
              <a:t>201</a:t>
            </a:r>
            <a:r>
              <a:rPr lang="en-US" b="1" dirty="0" smtClean="0"/>
              <a:t>8</a:t>
            </a:r>
            <a:r>
              <a:rPr lang="ru-RU" b="1" dirty="0" smtClean="0"/>
              <a:t>год</a:t>
            </a:r>
            <a:endParaRPr lang="ru-RU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Колесо карта состоит из:</a:t>
            </a:r>
            <a:endParaRPr lang="en-US" dirty="0"/>
          </a:p>
        </p:txBody>
      </p:sp>
      <p:pic>
        <p:nvPicPr>
          <p:cNvPr id="4" name="Content Placeholder 3" descr="DOUGLAS145-300x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276872"/>
            <a:ext cx="2857500" cy="2857500"/>
          </a:xfrm>
        </p:spPr>
      </p:pic>
      <p:pic>
        <p:nvPicPr>
          <p:cNvPr id="5" name="Picture 4" descr="MOJOW2-300x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132856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Шины бывают различных моделей:</a:t>
            </a:r>
            <a:endParaRPr lang="en-US" dirty="0"/>
          </a:p>
        </p:txBody>
      </p:sp>
      <p:pic>
        <p:nvPicPr>
          <p:cNvPr id="4" name="Content Placeholder 3" descr="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793" r="20690"/>
          <a:stretch>
            <a:fillRect/>
          </a:stretch>
        </p:blipFill>
        <p:spPr>
          <a:xfrm>
            <a:off x="755576" y="1556792"/>
            <a:ext cx="1368152" cy="2065029"/>
          </a:xfrm>
        </p:spPr>
      </p:pic>
      <p:pic>
        <p:nvPicPr>
          <p:cNvPr id="5" name="Picture 4" descr="MOJOC2-300x300.jpg"/>
          <p:cNvPicPr>
            <a:picLocks noChangeAspect="1"/>
          </p:cNvPicPr>
          <p:nvPr/>
        </p:nvPicPr>
        <p:blipFill>
          <a:blip r:embed="rId3" cstate="print"/>
          <a:srcRect l="2520" t="10080" r="1721" b="16841"/>
          <a:stretch>
            <a:fillRect/>
          </a:stretch>
        </p:blipFill>
        <p:spPr>
          <a:xfrm>
            <a:off x="2699792" y="1556792"/>
            <a:ext cx="2736304" cy="2088232"/>
          </a:xfrm>
          <a:prstGeom prst="rect">
            <a:avLst/>
          </a:prstGeom>
        </p:spPr>
      </p:pic>
      <p:pic>
        <p:nvPicPr>
          <p:cNvPr id="6" name="Picture 5" descr="MOJOD2-300x3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3861048"/>
            <a:ext cx="2232248" cy="2232248"/>
          </a:xfrm>
          <a:prstGeom prst="rect">
            <a:avLst/>
          </a:prstGeom>
        </p:spPr>
      </p:pic>
      <p:pic>
        <p:nvPicPr>
          <p:cNvPr id="8" name="Picture 7" descr="VEGAW5-300x3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581128"/>
            <a:ext cx="2857500" cy="1704975"/>
          </a:xfrm>
          <a:prstGeom prst="rect">
            <a:avLst/>
          </a:prstGeom>
        </p:spPr>
      </p:pic>
      <p:pic>
        <p:nvPicPr>
          <p:cNvPr id="9" name="Picture 8" descr="WKTI140-300x300.jpg"/>
          <p:cNvPicPr>
            <a:picLocks noChangeAspect="1"/>
          </p:cNvPicPr>
          <p:nvPr/>
        </p:nvPicPr>
        <p:blipFill>
          <a:blip r:embed="rId6" cstate="print"/>
          <a:srcRect t="15244" r="47059" b="19209"/>
          <a:stretch>
            <a:fillRect/>
          </a:stretch>
        </p:blipFill>
        <p:spPr>
          <a:xfrm>
            <a:off x="3995936" y="4221088"/>
            <a:ext cx="1512168" cy="1872208"/>
          </a:xfrm>
          <a:prstGeom prst="rect">
            <a:avLst/>
          </a:prstGeom>
        </p:spPr>
      </p:pic>
      <p:pic>
        <p:nvPicPr>
          <p:cNvPr id="10" name="Picture 9" descr="колес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52120" y="1484784"/>
            <a:ext cx="2857500" cy="1562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Различаются шины и по составу резины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8203333">
            <a:off x="2065469" y="1878129"/>
            <a:ext cx="1728997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3165771">
            <a:off x="5201549" y="1871396"/>
            <a:ext cx="1616420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9552" y="3501008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Мягкая- сцепление лучше, нагрев быстрее , износ больше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08104" y="357301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Твердая- сцепление хуже , нагрев дольше , износ меньше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определенную погоду </a:t>
            </a:r>
            <a:r>
              <a:rPr lang="ru-RU" dirty="0" err="1" smtClean="0"/>
              <a:t>изпользуют</a:t>
            </a:r>
            <a:r>
              <a:rPr lang="ru-RU" dirty="0" smtClean="0"/>
              <a:t> определенный тип шин:</a:t>
            </a:r>
            <a:endParaRPr lang="en-US" dirty="0"/>
          </a:p>
        </p:txBody>
      </p:sp>
      <p:pic>
        <p:nvPicPr>
          <p:cNvPr id="14" name="Content Placeholder 3" descr="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282" r="21448"/>
          <a:stretch>
            <a:fillRect/>
          </a:stretch>
        </p:blipFill>
        <p:spPr>
          <a:xfrm>
            <a:off x="7740352" y="4653136"/>
            <a:ext cx="1115616" cy="1716553"/>
          </a:xfrm>
        </p:spPr>
      </p:pic>
      <p:sp>
        <p:nvSpPr>
          <p:cNvPr id="4" name="Right Arrow 3"/>
          <p:cNvSpPr/>
          <p:nvPr/>
        </p:nvSpPr>
        <p:spPr>
          <a:xfrm rot="8205778" flipV="1">
            <a:off x="1099472" y="2071418"/>
            <a:ext cx="1412053" cy="3022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5400000">
            <a:off x="3628018" y="2284750"/>
            <a:ext cx="1354093" cy="3302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2973063">
            <a:off x="6055415" y="2070150"/>
            <a:ext cx="1318617" cy="3437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5576" y="292494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Дождь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306896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Слик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76256" y="29969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Зима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660232" y="3356992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524328" y="3429000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740352" y="400506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Без шипов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300192" y="40050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Шипы</a:t>
            </a:r>
            <a:endParaRPr lang="en-US" dirty="0"/>
          </a:p>
        </p:txBody>
      </p:sp>
      <p:pic>
        <p:nvPicPr>
          <p:cNvPr id="17" name="Picture 16" descr="WKTI140-300x300.jpg"/>
          <p:cNvPicPr>
            <a:picLocks noChangeAspect="1"/>
          </p:cNvPicPr>
          <p:nvPr/>
        </p:nvPicPr>
        <p:blipFill>
          <a:blip r:embed="rId3" cstate="print"/>
          <a:srcRect t="13793" r="47059" b="17241"/>
          <a:stretch>
            <a:fillRect/>
          </a:stretch>
        </p:blipFill>
        <p:spPr>
          <a:xfrm>
            <a:off x="6156176" y="4509120"/>
            <a:ext cx="1132220" cy="1584176"/>
          </a:xfrm>
          <a:prstGeom prst="rect">
            <a:avLst/>
          </a:prstGeom>
        </p:spPr>
      </p:pic>
      <p:pic>
        <p:nvPicPr>
          <p:cNvPr id="18" name="Picture 17" descr="колеса.jpg"/>
          <p:cNvPicPr>
            <a:picLocks noChangeAspect="1"/>
          </p:cNvPicPr>
          <p:nvPr/>
        </p:nvPicPr>
        <p:blipFill>
          <a:blip r:embed="rId4" cstate="print"/>
          <a:srcRect l="55439"/>
          <a:stretch>
            <a:fillRect/>
          </a:stretch>
        </p:blipFill>
        <p:spPr>
          <a:xfrm>
            <a:off x="3635896" y="3717032"/>
            <a:ext cx="1273324" cy="1562100"/>
          </a:xfrm>
          <a:prstGeom prst="rect">
            <a:avLst/>
          </a:prstGeom>
        </p:spPr>
      </p:pic>
      <p:pic>
        <p:nvPicPr>
          <p:cNvPr id="19" name="Picture 18" descr="VEGAW5-300x300.jpg"/>
          <p:cNvPicPr>
            <a:picLocks noChangeAspect="1"/>
          </p:cNvPicPr>
          <p:nvPr/>
        </p:nvPicPr>
        <p:blipFill>
          <a:blip r:embed="rId5" cstate="print"/>
          <a:srcRect r="48644"/>
          <a:stretch>
            <a:fillRect/>
          </a:stretch>
        </p:blipFill>
        <p:spPr>
          <a:xfrm>
            <a:off x="539552" y="3573016"/>
            <a:ext cx="1512168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Шины различаются по ширине: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 rot="7949826">
            <a:off x="1812337" y="1925670"/>
            <a:ext cx="1584176" cy="4384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2234365">
            <a:off x="4956501" y="1969866"/>
            <a:ext cx="174875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1560" y="321297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Передние и задние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306896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классу карта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436096" y="3501008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732240" y="3501008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4008" y="42210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Взрослые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04248" y="42210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Детские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Принцип работы шины: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 err="1" smtClean="0"/>
              <a:t>картинговых</a:t>
            </a:r>
            <a:r>
              <a:rPr lang="ru-RU" dirty="0" smtClean="0"/>
              <a:t> шинах используется резиновая смесь, обладающая высоким коэффициентом сцепления с дорожным покрытием, сцепление увеличивается при нагревании шины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Диски карта тоже бывают разные:</a:t>
            </a:r>
            <a:endParaRPr lang="en-US" dirty="0"/>
          </a:p>
        </p:txBody>
      </p:sp>
      <p:pic>
        <p:nvPicPr>
          <p:cNvPr id="7" name="Content Placeholder 3" descr="AMV130180-300x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600" r="14321"/>
          <a:stretch>
            <a:fillRect/>
          </a:stretch>
        </p:blipFill>
        <p:spPr>
          <a:xfrm>
            <a:off x="5652120" y="2996952"/>
            <a:ext cx="2088232" cy="2857500"/>
          </a:xfrm>
        </p:spPr>
      </p:pic>
      <p:sp>
        <p:nvSpPr>
          <p:cNvPr id="4" name="Right Arrow 3"/>
          <p:cNvSpPr/>
          <p:nvPr/>
        </p:nvSpPr>
        <p:spPr>
          <a:xfrm rot="7942693">
            <a:off x="1980446" y="2112620"/>
            <a:ext cx="1656184" cy="3429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2623889">
            <a:off x="4659496" y="2087428"/>
            <a:ext cx="1900374" cy="390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MXJ130210-300x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068960"/>
            <a:ext cx="2857500" cy="2857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602128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Магниевые легче и менее стойкие к ударам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6021288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Алюминиевые- тяжелее и более стойкие к ударам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143</TotalTime>
  <Words>121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Apex</vt:lpstr>
      <vt:lpstr>Шины,диски, колеса картов</vt:lpstr>
      <vt:lpstr>Колесо карта состоит из:</vt:lpstr>
      <vt:lpstr>Шины бывают различных моделей:</vt:lpstr>
      <vt:lpstr>Различаются шины и по составу резины</vt:lpstr>
      <vt:lpstr>В определенную погоду изпользуют определенный тип шин:</vt:lpstr>
      <vt:lpstr>Шины различаются по ширине:</vt:lpstr>
      <vt:lpstr>Принцип работы шины:</vt:lpstr>
      <vt:lpstr>Диски карта тоже бывают разные:</vt:lpstr>
      <vt:lpstr>Спасибо за внимание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Шины,диски, колеса картов</dc:title>
  <dc:creator>Valuk</dc:creator>
  <cp:lastModifiedBy>Karting</cp:lastModifiedBy>
  <cp:revision>12</cp:revision>
  <dcterms:created xsi:type="dcterms:W3CDTF">2016-12-14T20:33:46Z</dcterms:created>
  <dcterms:modified xsi:type="dcterms:W3CDTF">2018-12-06T16:07:35Z</dcterms:modified>
</cp:coreProperties>
</file>