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8CE8E-42A5-46A1-9A32-D378890CDFEE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8C90-AEC8-444F-8032-E724C4459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8CE8E-42A5-46A1-9A32-D378890CDFEE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8C90-AEC8-444F-8032-E724C4459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8CE8E-42A5-46A1-9A32-D378890CDFEE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8C90-AEC8-444F-8032-E724C4459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8CE8E-42A5-46A1-9A32-D378890CDFEE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8C90-AEC8-444F-8032-E724C4459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8CE8E-42A5-46A1-9A32-D378890CDFEE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8C90-AEC8-444F-8032-E724C4459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8CE8E-42A5-46A1-9A32-D378890CDFEE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8C90-AEC8-444F-8032-E724C4459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8CE8E-42A5-46A1-9A32-D378890CDFEE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8C90-AEC8-444F-8032-E724C4459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8CE8E-42A5-46A1-9A32-D378890CDFEE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8C90-AEC8-444F-8032-E724C4459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8CE8E-42A5-46A1-9A32-D378890CDFEE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8C90-AEC8-444F-8032-E724C4459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8CE8E-42A5-46A1-9A32-D378890CDFEE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8C90-AEC8-444F-8032-E724C4459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8CE8E-42A5-46A1-9A32-D378890CDFEE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8C90-AEC8-444F-8032-E724C445944B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8CE8E-42A5-46A1-9A32-D378890CDFEE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48C90-AEC8-444F-8032-E724C445944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068960"/>
            <a:ext cx="7803094" cy="1924444"/>
          </a:xfrm>
        </p:spPr>
        <p:txBody>
          <a:bodyPr/>
          <a:lstStyle/>
          <a:p>
            <a:pPr algn="ctr"/>
            <a:r>
              <a:rPr lang="ru-RU" sz="8000" dirty="0" smtClean="0"/>
              <a:t>«ЗИМУЮЩИЕ ПТИЦЫ»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355014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3888431" cy="1296145"/>
          </a:xfrm>
        </p:spPr>
        <p:txBody>
          <a:bodyPr/>
          <a:lstStyle/>
          <a:p>
            <a:pPr algn="ctr"/>
            <a:r>
              <a:rPr lang="ru-RU" sz="6600" dirty="0" smtClean="0">
                <a:latin typeface="Comic Sans MS" panose="030F0702030302020204" pitchFamily="66" charset="0"/>
              </a:rPr>
              <a:t>СИНИЦА</a:t>
            </a:r>
            <a:endParaRPr lang="ru-RU" sz="6600" dirty="0"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080" r="28268" b="13898"/>
          <a:stretch/>
        </p:blipFill>
        <p:spPr>
          <a:xfrm>
            <a:off x="179512" y="3140968"/>
            <a:ext cx="4237561" cy="35283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4" t="17359" r="26515" b="3045"/>
          <a:stretch/>
        </p:blipFill>
        <p:spPr>
          <a:xfrm>
            <a:off x="4499992" y="188641"/>
            <a:ext cx="2952328" cy="29523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140968"/>
            <a:ext cx="2952328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794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3312368" cy="1224136"/>
          </a:xfrm>
        </p:spPr>
        <p:txBody>
          <a:bodyPr/>
          <a:lstStyle/>
          <a:p>
            <a:r>
              <a:rPr lang="ru-RU" sz="6600" b="1" dirty="0" smtClean="0">
                <a:latin typeface="Comic Sans MS" panose="030F0702030302020204" pitchFamily="66" charset="0"/>
              </a:rPr>
              <a:t>КЛЁСТ</a:t>
            </a:r>
            <a:endParaRPr lang="ru-RU" sz="6600" b="1" dirty="0"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88640"/>
            <a:ext cx="5419150" cy="361276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8" t="-2930" r="29091" b="7576"/>
          <a:stretch/>
        </p:blipFill>
        <p:spPr>
          <a:xfrm>
            <a:off x="323528" y="2636912"/>
            <a:ext cx="4966111" cy="396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167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1960" y="713767"/>
            <a:ext cx="2626454" cy="1470025"/>
          </a:xfrm>
        </p:spPr>
        <p:txBody>
          <a:bodyPr/>
          <a:lstStyle/>
          <a:p>
            <a:r>
              <a:rPr lang="ru-RU" sz="6600" b="1" dirty="0" smtClean="0">
                <a:latin typeface="Comic Sans MS" panose="030F0702030302020204" pitchFamily="66" charset="0"/>
              </a:rPr>
              <a:t>СОВА</a:t>
            </a:r>
            <a:endParaRPr lang="ru-RU" sz="6600" b="1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0" t="35455" r="51408" b="16483"/>
          <a:stretch/>
        </p:blipFill>
        <p:spPr>
          <a:xfrm>
            <a:off x="395536" y="188640"/>
            <a:ext cx="2647199" cy="25202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6" t="6755" r="15303" b="16743"/>
          <a:stretch/>
        </p:blipFill>
        <p:spPr>
          <a:xfrm>
            <a:off x="107504" y="2763421"/>
            <a:ext cx="3831757" cy="40200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940" y="2763421"/>
            <a:ext cx="4968552" cy="402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738401"/>
      </p:ext>
    </p:extLst>
  </p:cSld>
  <p:clrMapOvr>
    <a:masterClrMapping/>
  </p:clrMapOvr>
</p:sld>
</file>

<file path=ppt/theme/theme1.xml><?xml version="1.0" encoding="utf-8"?>
<a:theme xmlns:a="http://schemas.openxmlformats.org/drawingml/2006/main" name="Winter">
  <a:themeElements>
    <a:clrScheme name="Другая 3">
      <a:dk1>
        <a:srgbClr val="0070C0"/>
      </a:dk1>
      <a:lt1>
        <a:sysClr val="window" lastClr="FFFFFF"/>
      </a:lt1>
      <a:dk2>
        <a:srgbClr val="0070C0"/>
      </a:dk2>
      <a:lt2>
        <a:srgbClr val="7E6BC9"/>
      </a:lt2>
      <a:accent1>
        <a:srgbClr val="8D1BFF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6E1E4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23</TotalTime>
  <Words>7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Winter</vt:lpstr>
      <vt:lpstr>«ЗИМУЮЩИЕ ПТИЦЫ»</vt:lpstr>
      <vt:lpstr>СИНИЦА</vt:lpstr>
      <vt:lpstr>КЛЁСТ</vt:lpstr>
      <vt:lpstr>СОВА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«ЗИМУЮЩИЕ ПТИЦЫ»</dc:title>
  <dc:creator>1</dc:creator>
  <cp:lastModifiedBy>1</cp:lastModifiedBy>
  <cp:revision>3</cp:revision>
  <dcterms:created xsi:type="dcterms:W3CDTF">2018-12-06T14:39:32Z</dcterms:created>
  <dcterms:modified xsi:type="dcterms:W3CDTF">2018-12-06T15:03:09Z</dcterms:modified>
</cp:coreProperties>
</file>