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543802-0ABC-4A56-A246-47AA937C9B41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7C87C-2968-40DE-BE6E-F8C2408FE3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47C87C-2968-40DE-BE6E-F8C2408FE3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D70DC-A784-4179-AD42-2B3AE9579A2F}" type="datetimeFigureOut">
              <a:rPr lang="ru-RU" smtClean="0"/>
              <a:pPr/>
              <a:t>07.12.2018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CCC36-5147-47F1-AD9A-8DF0B97674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tochka-na-karte.ru/Goroda-i-Gosudarstva/1417-Buguruslan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https://tochka-na-karte.ru/Goroda-i-Gosudarstva/564-Bugulma.html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8800" dirty="0"/>
              <a:t>Аксаково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ototerra.ru/photo/Russia/Aksakovo/medium-20168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357982" cy="44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-1428792" y="6572272"/>
            <a:ext cx="928662" cy="803299"/>
          </a:xfrm>
        </p:spPr>
        <p:txBody>
          <a:bodyPr>
            <a:normAutofit/>
          </a:bodyPr>
          <a:lstStyle/>
          <a:p>
            <a:pPr lvl="8">
              <a:buNone/>
            </a:pP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4788" y="-5414901"/>
            <a:ext cx="2286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endParaRPr lang="ru-RU" sz="3200" b="1" cap="all" dirty="0">
              <a:solidFill>
                <a:prstClr val="black"/>
              </a:solidFill>
            </a:endParaRPr>
          </a:p>
          <a:p>
            <a:pPr marL="342900" lvl="0" indent="-342900" fontAlgn="ctr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</a:rPr>
              <a:t>Аксаково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-4214866"/>
            <a:ext cx="928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</a:t>
            </a:r>
            <a:r>
              <a:rPr lang="ru-RU" dirty="0"/>
              <a:t>,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42852"/>
            <a:ext cx="507209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Село Аксаково расположено в 35 километрах севернее районного центра </a:t>
            </a:r>
            <a:r>
              <a:rPr lang="ru-RU" sz="2000" dirty="0">
                <a:hlinkClick r:id="rId3"/>
              </a:rPr>
              <a:t>города Бугуруслан</a:t>
            </a:r>
            <a:r>
              <a:rPr lang="ru-RU" sz="2000" dirty="0"/>
              <a:t>. Через село проходит автодорога, связывающая райцентр и </a:t>
            </a:r>
            <a:r>
              <a:rPr lang="ru-RU" sz="2000" dirty="0">
                <a:hlinkClick r:id="rId4"/>
              </a:rPr>
              <a:t>Бугульму</a:t>
            </a:r>
            <a:r>
              <a:rPr lang="ru-RU" sz="2000" dirty="0"/>
              <a:t>, а ближайшая железнодорожная станция находится в райцентре. Аксаково стоит на реке Большая </a:t>
            </a:r>
            <a:r>
              <a:rPr lang="ru-RU" sz="2000" dirty="0" err="1"/>
              <a:t>Бугурусланка</a:t>
            </a:r>
            <a:r>
              <a:rPr lang="ru-RU" sz="2000" dirty="0"/>
              <a:t>.</a:t>
            </a:r>
          </a:p>
          <a:p>
            <a:r>
              <a:rPr lang="ru-RU" sz="2000" dirty="0"/>
              <a:t>Ранняя история села связано с дворянским родом Аксаковых. Известно, что поселение основал в 1760-е года Степан Аксаков и назвал </a:t>
            </a:r>
            <a:r>
              <a:rPr lang="ru-RU" sz="2000" dirty="0" err="1"/>
              <a:t>Ново-Аксаково</a:t>
            </a:r>
            <a:r>
              <a:rPr lang="ru-RU" sz="2000" dirty="0"/>
              <a:t>. При нём же поселение благоустраивается: на реке строят плотину, возводятся мельница, кузница, амбары, погреба и прочие постройки барской усадьбы и села. Имение окружают парком, прокладывают аллеи. В 1790-х годах закладывают фамильную церковь-усыпальницу Знамения Божией Матери. Её освятили в 1822 году, и некоторое время село называлось по церкви – Знаменское.</a:t>
            </a:r>
          </a:p>
        </p:txBody>
      </p:sp>
      <p:pic>
        <p:nvPicPr>
          <p:cNvPr id="17410" name="Picture 2" descr="http://vneshkolnik.ru/media/gallery/7lkdfjthty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214290"/>
            <a:ext cx="392905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4214842" cy="6715148"/>
          </a:xfrm>
        </p:spPr>
        <p:txBody>
          <a:bodyPr>
            <a:noAutofit/>
          </a:bodyPr>
          <a:lstStyle/>
          <a:p>
            <a:r>
              <a:rPr lang="ru-RU" sz="2000" dirty="0" smtClean="0"/>
              <a:t>С Т Аксаков  (1791 - 1859), Родился 20 сентября в Уфе в дворянской семье. Детство провел в имении Ново-Аксакове и в Уфе, где отец ков </a:t>
            </a:r>
            <a:r>
              <a:rPr lang="ru-RU" sz="2000" dirty="0"/>
              <a:t>Сергей </a:t>
            </a:r>
            <a:r>
              <a:rPr lang="ru-RU" sz="2000" dirty="0" smtClean="0"/>
              <a:t>служил </a:t>
            </a:r>
            <a:r>
              <a:rPr lang="ru-RU" sz="2000" dirty="0"/>
              <a:t>прокурором Верхнего земского суда.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Учился в Казанской гимназии, а в 1805 был принят в только что открытый Казанский университет. Здесь проявился интерес Аксакова к литературе, театру; он начал писать стихи, с успехом выступал в студенческих спектаклях. Не закончив университета, переехал в Петербург, где служил переводчиком в Комиссии по составлению законов. Однако его больше занимала художественная, литературная и театральная жизнь столицы. </a:t>
            </a:r>
          </a:p>
        </p:txBody>
      </p:sp>
      <p:pic>
        <p:nvPicPr>
          <p:cNvPr id="10242" name="Picture 2" descr="https://cdn4.img.ria.ru/images/150525/11/15052511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00562" y="357166"/>
            <a:ext cx="4079356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071966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Спасибо за внимание!!!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571744"/>
            <a:ext cx="142876" cy="142876"/>
          </a:xfrm>
        </p:spPr>
        <p:txBody>
          <a:bodyPr>
            <a:normAutofit fontScale="55000" lnSpcReduction="20000"/>
          </a:bodyPr>
          <a:lstStyle/>
          <a:p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46</Words>
  <Application>Microsoft Office PowerPoint</Application>
  <PresentationFormat>Экран (4:3)</PresentationFormat>
  <Paragraphs>9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Аксаково</vt:lpstr>
      <vt:lpstr>Слайд 2</vt:lpstr>
      <vt:lpstr>Слайд 3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Аксаково</dc:title>
  <dc:creator>Олег</dc:creator>
  <cp:lastModifiedBy>10</cp:lastModifiedBy>
  <cp:revision>9</cp:revision>
  <dcterms:created xsi:type="dcterms:W3CDTF">2018-09-30T13:51:28Z</dcterms:created>
  <dcterms:modified xsi:type="dcterms:W3CDTF">2018-12-07T16:07:56Z</dcterms:modified>
</cp:coreProperties>
</file>