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12/2/2018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Крутиков Эмиль из 5Б.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39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4401" y="600891"/>
            <a:ext cx="1907177" cy="112877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гимнастики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5550" y="2336800"/>
            <a:ext cx="5310137" cy="35988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00891"/>
            <a:ext cx="4383315" cy="5287466"/>
          </a:xfrm>
        </p:spPr>
        <p:txBody>
          <a:bodyPr>
            <a:normAutofit fontScale="85000" lnSpcReduction="2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есть семь видов гимнастики.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Вид. Спортивная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Спортивная гимнастика — один из древнейших видов спорта, включающий в себя соревнования на различных гимнастических снарядах, а также в вольных упражнениях и опорных прыжках. В настоящее время на международных турнирах гимнасты разыгрывают 14 комплектов наград: два в командном зачёте (мужчины и женщины), два в абсолютном индивидуальном первенстве (мужчины и женщины) и десять в отдельных видах многоборья (4 — у женщин, 6 — у мужчин). В программе Олимпийских игр с 1896 года.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является технической основой многих видов спорта: соответствующие упражнения включаются в программу подготовки представителей самых разных спортивных дисциплин. Гимнастика не только даёт определённые технические навыки, но и вырабатывает силу, гибкость, выносливость, чувство равновесия, координацию движений. </a:t>
            </a:r>
          </a:p>
        </p:txBody>
      </p:sp>
    </p:spTree>
    <p:extLst>
      <p:ext uri="{BB962C8B-B14F-4D97-AF65-F5344CB8AC3E}">
        <p14:creationId xmlns:p14="http://schemas.microsoft.com/office/powerpoint/2010/main" val="252825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2741288" y="2835651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112" y="1524001"/>
            <a:ext cx="5929654" cy="441219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00892"/>
            <a:ext cx="4470400" cy="533529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Вид. Художественная гимнастика.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гимнастика — вид спорта, выполнение под музыку различных гимнастических и танцевальных упражнений без предмета, а также с предметом (скакалка, обруч, мяч, булавы, лента).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последнее время выступления без предмета не проводятся на соревнованиях мирового класса. При групповых выступлениях используются или одновременно два вида предметов (например — обручи и мячи), или один вид (пять мячей, пять пар булав). Победители определяются в многоборье, в отдельных видах и групповых упражнениях.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00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43013" y="2280528"/>
            <a:ext cx="188258" cy="1126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416" y="600636"/>
            <a:ext cx="7195395" cy="533502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00636"/>
            <a:ext cx="4432054" cy="6257364"/>
          </a:xfrm>
        </p:spPr>
        <p:txBody>
          <a:bodyPr>
            <a:normAutofit fontScale="85000" lnSpcReduction="2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Вид. Этетическая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гимнасика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Эстетическая гимнастика — вид спорта, основанный на стилизованных, естественных движениях всего тела. Этот вид спорта включает гармонические, ритмические и динамические элементы, выполняемые с естественной грацией и силой. Существует непрерывный поток от одного движения к другому, как если бы каждое новое движение происходило от предыдущего. Все движения должны выполняться плавно, значительно изменяясь и в динамике, и в скорости. Композиция должна содержать универсальные и разнообразные движения тела, как, например, тело волнами и качели, прыжки и подскоки, спиральные повороты и танцевальные шаги. Для этого необходимы гибкость, скорость, сила, координация и способность двигаться без усилий. Допускаются и приветствуются различные варианты поддержек и взаимодействий гимнасток.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эстетическая гимнастика зарегистрирована как женский вид спорта. В соревнованиях по эстетической гимнастике принимают участие только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Количественный состав группы определяется возрастной категорией участниц. Одновременно на ковре могут выступать от 6 до 10 гимнасток в категориях "женщины" и "юниорки 14-16 лет" и от 6 до 12 гимнасток в младших возрастных категориях. </a:t>
            </a:r>
          </a:p>
        </p:txBody>
      </p:sp>
    </p:spTree>
    <p:extLst>
      <p:ext uri="{BB962C8B-B14F-4D97-AF65-F5344CB8AC3E}">
        <p14:creationId xmlns:p14="http://schemas.microsoft.com/office/powerpoint/2010/main" val="2097978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2526390" y="1676399"/>
            <a:ext cx="45719" cy="50191"/>
          </a:xfrm>
        </p:spPr>
        <p:txBody>
          <a:bodyPr>
            <a:normAutofit fontScale="90000"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825" y="851647"/>
            <a:ext cx="7575176" cy="553122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00635"/>
            <a:ext cx="4470400" cy="6257365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Вид. Командная гимнастика.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Командная гимнастика зародилась в Скандинавии, в которой являлась основным видом гимнастики в течение 20 лет. Первое официальное соревнование было проведено в Финляндии в 1996 году, и теперь проводится каждые 2 года. Соревнование команд, клубов состоит из трех категорий: женские, мужские и смешанные команды. Состоит из трех видов: вольные упражнения, прыжки с мини-батута и акробатические прыжки. В каждой из трех дисциплин число гимнастов — от 6 до 12 человек. Командная гимнастика включает в себя наиболее динамичные виды гимнастических упражнений: групповые вольные упражнения, акробатические и опорные гимнастические прыжки. Ей присущи музыкальность, выраженная двигательно-образовательная направленность, оптимальная сложность упражнений. </a:t>
            </a:r>
          </a:p>
        </p:txBody>
      </p:sp>
    </p:spTree>
    <p:extLst>
      <p:ext uri="{BB962C8B-B14F-4D97-AF65-F5344CB8AC3E}">
        <p14:creationId xmlns:p14="http://schemas.microsoft.com/office/powerpoint/2010/main" val="2612795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2694921" y="2609229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042" y="600890"/>
            <a:ext cx="7399957" cy="533477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00890"/>
            <a:ext cx="4470400" cy="6257109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Вид. Цирковая гимнастика.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Цирковая гимнастика разделяется на партерную (упражнения на снарядах и аппаратах, укреплённых на манеже) и воздушную (упражнения на аппаратуре, подвешенной высоко над манежем); соответственно гимнасты — на партерных и воздушных.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из двух видов цирковой гимнастики включает множество подвидов (в зависимости от используемой аппаратуры и приёмов работы): партерная— упражнения на турниках, батуте, кольцах всех типов;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воздушная—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трапециях всех родов, корд де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пареле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корд де волане, рамке, бамбуке, воздушном турнике, ремнях, полотнах, кольце, сфере. </a:t>
            </a:r>
          </a:p>
        </p:txBody>
      </p:sp>
    </p:spTree>
    <p:extLst>
      <p:ext uri="{BB962C8B-B14F-4D97-AF65-F5344CB8AC3E}">
        <p14:creationId xmlns:p14="http://schemas.microsoft.com/office/powerpoint/2010/main" val="686258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2506157" y="1651286"/>
            <a:ext cx="45719" cy="45719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874" y="992777"/>
            <a:ext cx="7646125" cy="56083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942010"/>
            <a:ext cx="4470400" cy="2470179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Вид. Акробатическая гимнастика.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Акробатическая гимнастика включает в себя три группы упражнений: акробатические прыжки, парные и групповые упражнения. </a:t>
            </a:r>
          </a:p>
        </p:txBody>
      </p:sp>
    </p:spTree>
    <p:extLst>
      <p:ext uri="{BB962C8B-B14F-4D97-AF65-F5344CB8AC3E}">
        <p14:creationId xmlns:p14="http://schemas.microsoft.com/office/powerpoint/2010/main" val="2549904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2670970" y="1973503"/>
            <a:ext cx="69670" cy="7301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606" y="592183"/>
            <a:ext cx="7817394" cy="540802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92183"/>
            <a:ext cx="4374606" cy="5538651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Вид. Уличная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(дворовая)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Уличной гимнастикой занимаются, как правило, непрофессиональные спортсмены. Для многих это как увлечение, хобби, стиль жизни, способ развития и поддержания мышечного тонуса, ловкости, гибкости суставов. Ей можно заниматься практически на любой дворовой спортивной площадке, а в некоторых случаях — просто на улице.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уличной гимнастики много различных стилей: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workout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паркур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freerun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шведская гимнастика и т. д.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96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41920" y="753227"/>
            <a:ext cx="2552260" cy="10809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ыдущиеся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имнасты.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377" y="2336800"/>
            <a:ext cx="4798484" cy="359886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35726"/>
            <a:ext cx="4470400" cy="5300463"/>
          </a:xfrm>
        </p:spPr>
        <p:txBody>
          <a:bodyPr>
            <a:normAutofit fontScale="25000" lnSpcReduction="2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назаву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всех 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Аблязин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Денис Михайлович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Алексеева, Ирина Николаевна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Алёшин, Максим Николаевич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Афанасьева, Ксения Дмитриевна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Афанасьева, Элеонора Олеговна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Ахаимова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Лилия Игоревна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Баландин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Александр Сергеевич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Баркалов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Дмитрий Николаевич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Бахтина, Светлана Анатольевна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Белокобыльская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Юлия Юрьевна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Белявский, Давид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Сагитович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Бондаренко, Алексей Петрович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Буклов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Александр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Александрович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Кочеткова, Дина Анатольевна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Крамаренко, Екатерина Александровна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Крюков, Николай Вячеславович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Крючкова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Мария Евгеньевна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Кудрявцева, Наталья Сергеевна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Кузнецова, Евгения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Кузьмина, Виктория Сергеевна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Куксенков, Николай Юльевич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Курбатова, Екатерина Владимировна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Ланкин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Дмитрий Сергеевич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433280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119</TotalTime>
  <Words>854</Words>
  <Application>Microsoft Office PowerPoint</Application>
  <PresentationFormat>Широкоэкранный</PresentationFormat>
  <Paragraphs>51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Trebuchet MS</vt:lpstr>
      <vt:lpstr>Берлин</vt:lpstr>
      <vt:lpstr>Гимнастика</vt:lpstr>
      <vt:lpstr>Виды гимнастики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Наши Выдущиеся Гимнасты.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Гимнастика</dc:title>
  <dc:creator>Emil</dc:creator>
  <cp:lastModifiedBy>Emil</cp:lastModifiedBy>
  <cp:revision>12</cp:revision>
  <dcterms:created xsi:type="dcterms:W3CDTF">2018-12-02T07:49:55Z</dcterms:created>
  <dcterms:modified xsi:type="dcterms:W3CDTF">2018-12-02T09:49:11Z</dcterms:modified>
</cp:coreProperties>
</file>