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6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5" r:id="rId12"/>
    <p:sldId id="279" r:id="rId13"/>
    <p:sldId id="288" r:id="rId14"/>
    <p:sldId id="280" r:id="rId15"/>
    <p:sldId id="282" r:id="rId16"/>
    <p:sldId id="289" r:id="rId17"/>
    <p:sldId id="285" r:id="rId18"/>
    <p:sldId id="290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340768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Урок математики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2708920"/>
            <a:ext cx="684076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Поупражняемся в решении задач.</a:t>
            </a:r>
            <a:b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(Закрепление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решения задач на приведение к единице).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4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712" y="2636912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14  + 16 : 4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287023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32 - 27 : 3 + 7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3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287023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00B050"/>
                </a:solidFill>
              </a:rPr>
              <a:t>( 4 </a:t>
            </a:r>
            <a:r>
              <a:rPr lang="ru-RU" sz="7200" b="1" dirty="0" smtClean="0">
                <a:solidFill>
                  <a:srgbClr val="00B050"/>
                </a:solidFill>
              </a:rPr>
              <a:t>∙ 6 + 4) : 7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13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052736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Проверяем ответы: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021939"/>
            <a:ext cx="882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50  8  30  74  32  44  9  18  30  4  5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Задача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39049" y="3645024"/>
            <a:ext cx="1551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163 кг.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964" y="3428206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кг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3333" y="3975580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 кг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126" y="2569369"/>
            <a:ext cx="52070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74072" y="1916831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294 кг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15616" y="4941168"/>
            <a:ext cx="3957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163 + Х = 294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8188" y="4941168"/>
            <a:ext cx="282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294 – Х = 163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1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273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Задача №2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75608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 9 банок разлили 27 литров компота поровну. Сколько литров компота в 10 таких же банках?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5996" y="3778007"/>
            <a:ext cx="30603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9 б. – 27 л</a:t>
            </a:r>
          </a:p>
          <a:p>
            <a:r>
              <a:rPr lang="ru-RU" sz="3200" b="1" dirty="0" smtClean="0"/>
              <a:t>В 10 б. - </a:t>
            </a:r>
            <a:r>
              <a:rPr lang="ru-RU" sz="3200" b="1" u="sng" dirty="0" smtClean="0"/>
              <a:t>?</a:t>
            </a:r>
            <a:r>
              <a:rPr lang="ru-RU" sz="3200" b="1" dirty="0" smtClean="0"/>
              <a:t> Л</a:t>
            </a:r>
          </a:p>
          <a:p>
            <a:r>
              <a:rPr lang="ru-RU" sz="3200" b="1" dirty="0" smtClean="0"/>
              <a:t>В 1 б. - ? л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3685674"/>
            <a:ext cx="2160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В 9 б. </a:t>
            </a:r>
            <a:r>
              <a:rPr lang="ru-RU" sz="3600" b="1" dirty="0" smtClean="0"/>
              <a:t>–</a:t>
            </a:r>
          </a:p>
          <a:p>
            <a:r>
              <a:rPr lang="ru-RU" sz="3600" b="1" dirty="0" smtClean="0"/>
              <a:t>В 10 б. – </a:t>
            </a:r>
          </a:p>
          <a:p>
            <a:r>
              <a:rPr lang="ru-RU" sz="3600" b="1" dirty="0" smtClean="0"/>
              <a:t>В 1 б. -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28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Задача №3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1916832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 5 </a:t>
            </a:r>
            <a:r>
              <a:rPr lang="ru-RU" sz="3600" b="1" dirty="0" err="1" smtClean="0">
                <a:solidFill>
                  <a:srgbClr val="0070C0"/>
                </a:solidFill>
              </a:rPr>
              <a:t>тетр</a:t>
            </a:r>
            <a:r>
              <a:rPr lang="ru-RU" sz="3600" b="1" dirty="0" smtClean="0">
                <a:solidFill>
                  <a:srgbClr val="0070C0"/>
                </a:solidFill>
              </a:rPr>
              <a:t>. – 30 …..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 7 </a:t>
            </a:r>
            <a:r>
              <a:rPr lang="ru-RU" sz="3600" b="1" dirty="0" err="1" smtClean="0">
                <a:solidFill>
                  <a:srgbClr val="0070C0"/>
                </a:solidFill>
              </a:rPr>
              <a:t>тетр</a:t>
            </a:r>
            <a:r>
              <a:rPr lang="ru-RU" sz="3600" b="1" dirty="0" smtClean="0">
                <a:solidFill>
                  <a:srgbClr val="0070C0"/>
                </a:solidFill>
              </a:rPr>
              <a:t>. - </a:t>
            </a:r>
            <a:r>
              <a:rPr lang="ru-RU" sz="3600" b="1" u="sng" dirty="0" smtClean="0">
                <a:solidFill>
                  <a:srgbClr val="0070C0"/>
                </a:solidFill>
              </a:rPr>
              <a:t>? </a:t>
            </a:r>
            <a:r>
              <a:rPr lang="ru-RU" sz="3600" b="1" dirty="0" smtClean="0">
                <a:solidFill>
                  <a:srgbClr val="0070C0"/>
                </a:solidFill>
              </a:rPr>
              <a:t>……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 1 </a:t>
            </a:r>
            <a:r>
              <a:rPr lang="ru-RU" sz="3600" b="1" dirty="0" err="1" smtClean="0">
                <a:solidFill>
                  <a:srgbClr val="0070C0"/>
                </a:solidFill>
              </a:rPr>
              <a:t>тетр</a:t>
            </a:r>
            <a:r>
              <a:rPr lang="ru-RU" sz="3600" b="1" dirty="0" smtClean="0">
                <a:solidFill>
                  <a:srgbClr val="0070C0"/>
                </a:solidFill>
              </a:rPr>
              <a:t>. - ? …..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7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6313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Задача №4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39363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30 цветов разложили поровну в 6 букетов. Сколько получится одинаковых букетов из 40 цветов?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6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2541"/>
            <a:ext cx="51845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В 6 букетах – 30 цветов.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 </a:t>
            </a:r>
            <a:r>
              <a:rPr lang="ru-RU" sz="3600" b="1" u="sng" dirty="0" smtClean="0">
                <a:solidFill>
                  <a:srgbClr val="0070C0"/>
                </a:solidFill>
              </a:rPr>
              <a:t>?</a:t>
            </a:r>
            <a:r>
              <a:rPr lang="ru-RU" sz="3600" b="1" dirty="0" smtClean="0">
                <a:solidFill>
                  <a:srgbClr val="0070C0"/>
                </a:solidFill>
              </a:rPr>
              <a:t> Букетах – 40 цветов.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В 1 букете - ? цветов.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3356992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Из 30 цветов – 6 букетов.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Из 40 цветов - </a:t>
            </a:r>
            <a:r>
              <a:rPr lang="ru-RU" sz="3600" b="1" u="sng" dirty="0" smtClean="0">
                <a:solidFill>
                  <a:srgbClr val="00B050"/>
                </a:solidFill>
              </a:rPr>
              <a:t>?</a:t>
            </a:r>
            <a:r>
              <a:rPr lang="ru-RU" sz="3600" b="1" dirty="0" smtClean="0">
                <a:solidFill>
                  <a:srgbClr val="00B050"/>
                </a:solidFill>
              </a:rPr>
              <a:t> букетов.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Из ? цветов – 1 букет.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04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268760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Задача № 5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13285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2281678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……..     кг  гвоздей –   в 9 </a:t>
            </a:r>
            <a:r>
              <a:rPr lang="ru-RU" sz="3600" b="1" dirty="0" err="1" smtClean="0">
                <a:solidFill>
                  <a:srgbClr val="00B050"/>
                </a:solidFill>
              </a:rPr>
              <a:t>ящ</a:t>
            </a:r>
            <a:r>
              <a:rPr lang="ru-RU" sz="36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……..      кг  гвоздей  -  в </a:t>
            </a:r>
            <a:r>
              <a:rPr lang="ru-RU" sz="3600" b="1" u="sng" dirty="0" smtClean="0">
                <a:solidFill>
                  <a:srgbClr val="00B050"/>
                </a:solidFill>
              </a:rPr>
              <a:t>?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err="1" smtClean="0">
                <a:solidFill>
                  <a:srgbClr val="00B050"/>
                </a:solidFill>
              </a:rPr>
              <a:t>ящ</a:t>
            </a:r>
            <a:r>
              <a:rPr lang="ru-RU" sz="3600" b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?            кг гвоздей    -  в 1 </a:t>
            </a:r>
            <a:r>
              <a:rPr lang="ru-RU" sz="3600" b="1" dirty="0" err="1" smtClean="0">
                <a:solidFill>
                  <a:srgbClr val="00B050"/>
                </a:solidFill>
              </a:rPr>
              <a:t>ящ</a:t>
            </a:r>
            <a:r>
              <a:rPr lang="ru-RU" sz="3600" b="1" dirty="0" smtClean="0">
                <a:solidFill>
                  <a:srgbClr val="00B050"/>
                </a:solidFill>
              </a:rPr>
              <a:t>.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5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772816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Математический диктант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0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2060848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( 38 + 2) : 8 ∙ 10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28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2515816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32 : 8 </a:t>
            </a:r>
            <a:r>
              <a:rPr lang="ru-RU" sz="7200" b="1" dirty="0">
                <a:solidFill>
                  <a:srgbClr val="00B050"/>
                </a:solidFill>
              </a:rPr>
              <a:t>+</a:t>
            </a:r>
            <a:r>
              <a:rPr lang="ru-RU" sz="7200" b="1" dirty="0" smtClean="0">
                <a:solidFill>
                  <a:srgbClr val="00B050"/>
                </a:solidFill>
              </a:rPr>
              <a:t> 16 : 4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44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2701119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(11 + 38): 7 + 23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15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2733019"/>
            <a:ext cx="5760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00B050"/>
                </a:solidFill>
              </a:rPr>
              <a:t>95 – 7 </a:t>
            </a:r>
            <a:r>
              <a:rPr lang="ru-RU" sz="7200" b="1" dirty="0" smtClean="0">
                <a:solidFill>
                  <a:srgbClr val="00B050"/>
                </a:solidFill>
              </a:rPr>
              <a:t>∙ 5 + 14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47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2539868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00B050"/>
                </a:solidFill>
              </a:rPr>
              <a:t>2 </a:t>
            </a:r>
            <a:r>
              <a:rPr lang="ru-RU" sz="7200" b="1" dirty="0" smtClean="0">
                <a:solidFill>
                  <a:srgbClr val="00B050"/>
                </a:solidFill>
              </a:rPr>
              <a:t>∙ 9 </a:t>
            </a:r>
            <a:r>
              <a:rPr lang="ru-RU" sz="7200" b="1" dirty="0">
                <a:solidFill>
                  <a:srgbClr val="00B050"/>
                </a:solidFill>
              </a:rPr>
              <a:t>+ 15 – 7 </a:t>
            </a:r>
            <a:r>
              <a:rPr lang="ru-RU" sz="7200" b="1" dirty="0" smtClean="0">
                <a:solidFill>
                  <a:srgbClr val="00B050"/>
                </a:solidFill>
              </a:rPr>
              <a:t>: 7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69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47600" y="2515816"/>
            <a:ext cx="4708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00B050"/>
                </a:solidFill>
              </a:rPr>
              <a:t>80 – 9 </a:t>
            </a:r>
            <a:r>
              <a:rPr lang="ru-RU" sz="7200" b="1" dirty="0" smtClean="0">
                <a:solidFill>
                  <a:srgbClr val="00B050"/>
                </a:solidFill>
              </a:rPr>
              <a:t>∙ 4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43708" y="2733020"/>
            <a:ext cx="5580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48 : 8 ∙ 5 - 21</a:t>
            </a:r>
            <a:endParaRPr lang="ru-RU" sz="7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38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286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20</cp:revision>
  <dcterms:created xsi:type="dcterms:W3CDTF">2018-10-01T03:55:04Z</dcterms:created>
  <dcterms:modified xsi:type="dcterms:W3CDTF">2018-12-07T15:07:13Z</dcterms:modified>
</cp:coreProperties>
</file>