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4" r:id="rId3"/>
    <p:sldId id="266" r:id="rId4"/>
    <p:sldId id="265" r:id="rId5"/>
    <p:sldId id="257" r:id="rId6"/>
    <p:sldId id="258" r:id="rId7"/>
    <p:sldId id="259" r:id="rId8"/>
    <p:sldId id="260" r:id="rId9"/>
    <p:sldId id="261" r:id="rId10"/>
    <p:sldId id="263" r:id="rId11"/>
    <p:sldId id="262" r:id="rId12"/>
    <p:sldId id="268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C54E8B-797C-4968-9854-020E15C5B92F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37D67-8510-4807-8A5C-DAB70FC0A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722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37D67-8510-4807-8A5C-DAB70FC0A8F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331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37D67-8510-4807-8A5C-DAB70FC0A8F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528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37D67-8510-4807-8A5C-DAB70FC0A8F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596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BAF19-ED18-4933-9D7A-A816D9024459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FBF32-35C3-4093-B3F1-C89945F8B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728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BAF19-ED18-4933-9D7A-A816D9024459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FBF32-35C3-4093-B3F1-C89945F8B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48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BAF19-ED18-4933-9D7A-A816D9024459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FBF32-35C3-4093-B3F1-C89945F8B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016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BAF19-ED18-4933-9D7A-A816D9024459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FBF32-35C3-4093-B3F1-C89945F8B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819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BAF19-ED18-4933-9D7A-A816D9024459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FBF32-35C3-4093-B3F1-C89945F8B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746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BAF19-ED18-4933-9D7A-A816D9024459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FBF32-35C3-4093-B3F1-C89945F8B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438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BAF19-ED18-4933-9D7A-A816D9024459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FBF32-35C3-4093-B3F1-C89945F8B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281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BAF19-ED18-4933-9D7A-A816D9024459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FBF32-35C3-4093-B3F1-C89945F8B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967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BAF19-ED18-4933-9D7A-A816D9024459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FBF32-35C3-4093-B3F1-C89945F8B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57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BAF19-ED18-4933-9D7A-A816D9024459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FBF32-35C3-4093-B3F1-C89945F8B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911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BAF19-ED18-4933-9D7A-A816D9024459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FBF32-35C3-4093-B3F1-C89945F8B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244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BAF19-ED18-4933-9D7A-A816D9024459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FBF32-35C3-4093-B3F1-C89945F8B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154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6116" y="2697932"/>
            <a:ext cx="9446150" cy="1638678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«</a:t>
            </a:r>
            <a:r>
              <a:rPr lang="en-US" sz="8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My Flat</a:t>
            </a:r>
            <a:r>
              <a:rPr lang="ru-RU" sz="8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» </a:t>
            </a:r>
            <a:endParaRPr lang="ru-RU" sz="8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42078" y="4921293"/>
            <a:ext cx="3923071" cy="322007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Volkova</a:t>
            </a:r>
            <a:r>
              <a:rPr lang="en-US" sz="3200" dirty="0" smtClean="0"/>
              <a:t> Svetlana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80587" y="2412298"/>
            <a:ext cx="59572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Research project on the theme</a:t>
            </a:r>
            <a:endParaRPr lang="ru-RU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119007" y="6149992"/>
            <a:ext cx="3923071" cy="3220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Krasnodar 2018</a:t>
            </a:r>
            <a:endParaRPr lang="ru-RU" sz="2800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4119008" y="255913"/>
            <a:ext cx="3923071" cy="32200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МАОУ СОШ № 17 г. Краснодар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8928" y="0"/>
            <a:ext cx="3923071" cy="22067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3" y="4622244"/>
            <a:ext cx="2981008" cy="22357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1530"/>
            <a:ext cx="2999715" cy="22497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1" name="Подзаголовок 2"/>
          <p:cNvSpPr txBox="1">
            <a:spLocks/>
          </p:cNvSpPr>
          <p:nvPr/>
        </p:nvSpPr>
        <p:spPr>
          <a:xfrm>
            <a:off x="8646059" y="5418115"/>
            <a:ext cx="3391517" cy="3220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3200" dirty="0" smtClean="0"/>
              <a:t>4 «В»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2891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704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T</a:t>
            </a:r>
            <a:r>
              <a:rPr lang="en-US" b="1" dirty="0" smtClean="0"/>
              <a:t>he kitchen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9225" y="4750072"/>
            <a:ext cx="533891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But the warmest place in our flat is the kitchen, I think — the place where the whole family gathers every evening not only to have supper together, but also to speak and rest.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59558" y="4750072"/>
            <a:ext cx="62828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Но самое теплое место в нашей квартире - это кухня, место, где вся семья собирается каждый вечер не только для того, чтобы поужинать вместе, но также и для того, чтобы поговорить и отдохнуть.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8241" y="1379914"/>
            <a:ext cx="3764130" cy="28230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7854" y="1211804"/>
            <a:ext cx="3764131" cy="28230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835" y="1211804"/>
            <a:ext cx="2362893" cy="31505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084"/>
            <a:ext cx="3169920" cy="2377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38728" y="0"/>
            <a:ext cx="1712423" cy="1778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9189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666" y="201285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7200" b="1" i="1" dirty="0" smtClean="0">
                <a:solidFill>
                  <a:srgbClr val="FF0000"/>
                </a:solidFill>
              </a:rPr>
              <a:t>My home is my castle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9225" y="4750072"/>
            <a:ext cx="53389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 I like the English proverb: "My home is my castle" because my flat is, indeed, my castle.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59558" y="4750072"/>
            <a:ext cx="62828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Мне нравится английская пословица: "Мой дом - моя крепость", потому что моя квартира - действительно, моя крепость.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6429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612" y="148513"/>
            <a:ext cx="10515600" cy="6270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Итоги (Результаты)</a:t>
            </a:r>
            <a:endParaRPr lang="ru-RU" b="1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84703" y="1523969"/>
            <a:ext cx="10515600" cy="6270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Новые слова:</a:t>
            </a:r>
            <a:endParaRPr lang="ru-RU" b="1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57131" y="2616452"/>
            <a:ext cx="10515600" cy="50156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twenty-storied building</a:t>
            </a:r>
            <a:r>
              <a:rPr lang="ru-RU" sz="3200" dirty="0" smtClean="0"/>
              <a:t> – двадцатиэтажное здание;</a:t>
            </a:r>
          </a:p>
          <a:p>
            <a:r>
              <a:rPr lang="en-US" sz="3200" dirty="0"/>
              <a:t>block of </a:t>
            </a:r>
            <a:r>
              <a:rPr lang="en-US" sz="3200" dirty="0" smtClean="0"/>
              <a:t>flats</a:t>
            </a:r>
            <a:r>
              <a:rPr lang="ru-RU" sz="3200" dirty="0"/>
              <a:t> </a:t>
            </a:r>
            <a:r>
              <a:rPr lang="ru-RU" sz="3200" dirty="0" smtClean="0"/>
              <a:t>– многоквартирный дом;</a:t>
            </a:r>
          </a:p>
          <a:p>
            <a:r>
              <a:rPr lang="en-US" sz="3200" dirty="0"/>
              <a:t>address </a:t>
            </a:r>
            <a:r>
              <a:rPr lang="ru-RU" sz="3200" dirty="0" smtClean="0"/>
              <a:t>– адрес;</a:t>
            </a:r>
          </a:p>
          <a:p>
            <a:r>
              <a:rPr lang="en-US" sz="3200" dirty="0" smtClean="0"/>
              <a:t>third </a:t>
            </a:r>
            <a:r>
              <a:rPr lang="ru-RU" sz="3200" dirty="0" smtClean="0"/>
              <a:t>– третий;</a:t>
            </a:r>
          </a:p>
          <a:p>
            <a:r>
              <a:rPr lang="en-US" sz="3200" dirty="0" smtClean="0"/>
              <a:t>Sofa</a:t>
            </a:r>
            <a:r>
              <a:rPr lang="ru-RU" sz="3200" dirty="0" smtClean="0"/>
              <a:t> – диван;</a:t>
            </a:r>
          </a:p>
          <a:p>
            <a:r>
              <a:rPr lang="en-US" sz="3200" dirty="0" smtClean="0"/>
              <a:t>Large</a:t>
            </a:r>
            <a:r>
              <a:rPr lang="ru-RU" sz="3200" dirty="0" smtClean="0"/>
              <a:t> – большой;</a:t>
            </a:r>
          </a:p>
          <a:p>
            <a:r>
              <a:rPr lang="en-US" sz="3200" dirty="0" smtClean="0"/>
              <a:t>Wardrobe</a:t>
            </a:r>
            <a:r>
              <a:rPr lang="ru-RU" sz="3200" dirty="0" smtClean="0"/>
              <a:t>, </a:t>
            </a:r>
            <a:r>
              <a:rPr lang="en-US" sz="3200" dirty="0"/>
              <a:t>cupboard </a:t>
            </a:r>
            <a:r>
              <a:rPr lang="ru-RU" sz="3200" dirty="0" smtClean="0"/>
              <a:t>– шкаф;</a:t>
            </a:r>
          </a:p>
          <a:p>
            <a:r>
              <a:rPr lang="en-US" sz="3200" dirty="0" smtClean="0"/>
              <a:t>Bedside</a:t>
            </a:r>
            <a:r>
              <a:rPr lang="ru-RU" sz="3200" dirty="0" smtClean="0"/>
              <a:t> – место у кровати (прикроватный);</a:t>
            </a:r>
          </a:p>
          <a:p>
            <a:r>
              <a:rPr lang="en-US" sz="3200" dirty="0" err="1" smtClean="0"/>
              <a:t>Cosy</a:t>
            </a:r>
            <a:r>
              <a:rPr lang="ru-RU" sz="3200" dirty="0" smtClean="0"/>
              <a:t> – уютный;</a:t>
            </a:r>
          </a:p>
          <a:p>
            <a:r>
              <a:rPr lang="en-US" sz="3200" dirty="0" smtClean="0"/>
              <a:t>Warmest</a:t>
            </a:r>
            <a:r>
              <a:rPr lang="ru-RU" sz="3200" dirty="0" smtClean="0"/>
              <a:t> – самое теплое;</a:t>
            </a:r>
          </a:p>
          <a:p>
            <a:r>
              <a:rPr lang="en-US" sz="3200" dirty="0" smtClean="0"/>
              <a:t>Gather</a:t>
            </a:r>
            <a:r>
              <a:rPr lang="ru-RU" sz="3200" dirty="0" smtClean="0"/>
              <a:t> – собираться;</a:t>
            </a:r>
          </a:p>
          <a:p>
            <a:r>
              <a:rPr lang="en-US" sz="3200" dirty="0" smtClean="0"/>
              <a:t>Supper</a:t>
            </a:r>
            <a:r>
              <a:rPr lang="ru-RU" sz="3200" dirty="0" smtClean="0"/>
              <a:t> </a:t>
            </a:r>
            <a:r>
              <a:rPr lang="en-US" sz="3200" dirty="0" smtClean="0"/>
              <a:t>together</a:t>
            </a:r>
            <a:r>
              <a:rPr lang="ru-RU" sz="3200" dirty="0" smtClean="0"/>
              <a:t> – ужинать вместе;</a:t>
            </a:r>
          </a:p>
          <a:p>
            <a:r>
              <a:rPr lang="en-US" sz="3200" dirty="0" smtClean="0"/>
              <a:t>Also</a:t>
            </a:r>
            <a:r>
              <a:rPr lang="ru-RU" sz="3200" dirty="0" smtClean="0"/>
              <a:t> – также;</a:t>
            </a:r>
          </a:p>
          <a:p>
            <a:r>
              <a:rPr lang="en-US" sz="3200" dirty="0" smtClean="0"/>
              <a:t>Rest</a:t>
            </a:r>
            <a:r>
              <a:rPr lang="ru-RU" sz="3200" dirty="0" smtClean="0"/>
              <a:t> – отдохнуть;</a:t>
            </a:r>
          </a:p>
          <a:p>
            <a:r>
              <a:rPr lang="en-US" sz="3200" dirty="0" smtClean="0"/>
              <a:t>Proverb</a:t>
            </a:r>
            <a:r>
              <a:rPr lang="ru-RU" sz="3200" dirty="0" smtClean="0"/>
              <a:t> – пословица, поговорка;</a:t>
            </a:r>
          </a:p>
          <a:p>
            <a:r>
              <a:rPr lang="en-US" sz="3200" dirty="0" smtClean="0"/>
              <a:t>Castle</a:t>
            </a:r>
            <a:r>
              <a:rPr lang="ru-RU" sz="3200" dirty="0" smtClean="0"/>
              <a:t> – замок, </a:t>
            </a:r>
            <a:r>
              <a:rPr lang="ru-RU" sz="3200" dirty="0" err="1" smtClean="0"/>
              <a:t>кребость</a:t>
            </a:r>
            <a:r>
              <a:rPr lang="ru-RU" sz="3200" dirty="0" smtClean="0"/>
              <a:t>.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en-US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57131" y="704587"/>
            <a:ext cx="112821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n w="0"/>
              </a:rPr>
              <a:t>Гипотеза подтверждена!</a:t>
            </a:r>
            <a:endParaRPr lang="ru-RU" sz="3200" dirty="0">
              <a:ln w="0"/>
            </a:endParaRPr>
          </a:p>
        </p:txBody>
      </p:sp>
    </p:spTree>
    <p:extLst>
      <p:ext uri="{BB962C8B-B14F-4D97-AF65-F5344CB8AC3E}">
        <p14:creationId xmlns:p14="http://schemas.microsoft.com/office/powerpoint/2010/main" val="425721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6102" y="2103437"/>
            <a:ext cx="409292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7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06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0698" y="468425"/>
            <a:ext cx="112821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Актуальность и проблема</a:t>
            </a:r>
            <a:r>
              <a:rPr lang="ru-RU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endParaRPr lang="ru-RU" sz="32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0698" y="1328505"/>
            <a:ext cx="1128218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условиях постоянных изменений в системе образования перед нами будет стоять задача сдачи обязательного экзамена по английскому языку, частью которого является ответ по устным темам- кратким рассказам.</a:t>
            </a:r>
          </a:p>
          <a:p>
            <a:endParaRPr lang="ru-RU" sz="3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Готовиться к экзаменам нужно начинать как можно раньше, постепенно, чтобы лучше усвоить материал. Так, уже в 4-м классе мы изучаем тему «Моя квартира», которая является одной из тем устного экзамена. В связи с этим очень актуально не только закрепить знания по этой теме, но и расширить их.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694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0698" y="468425"/>
            <a:ext cx="11282181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Цель проекта </a:t>
            </a:r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– 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посредством создания презентации более глубоко изучить тему «моя квартира», которая является одной из базовых тем при сдаче экзамена по английскому языку.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3537" y="2405867"/>
            <a:ext cx="1128218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Задачи</a:t>
            </a:r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Составить на английском и русском языках текст;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Изучить транскрипцию новых и сложных слов по теме;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Отработать навыки говорения на английском языке;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Представить доклад по теме на уроке с показом созданных слайдов на примере своей квартиры.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931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23534" y="3166358"/>
            <a:ext cx="11282181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Гипотеза</a:t>
            </a:r>
            <a:r>
              <a:rPr lang="ru-RU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создание и реализация проекта поможет улучшить навыки чтения по английскому языку, повысить базовый уровень знаний по теме, расширить словарный запас, а выбранный творческий подход позволит облегчить запоминание новых слов.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3536" y="477479"/>
            <a:ext cx="112821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Объект </a:t>
            </a:r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– устные темы («топики») по английскому языку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3533" y="1630805"/>
            <a:ext cx="112821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Предмет исследования </a:t>
            </a:r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– «моя квартира», как один из базовых «</a:t>
            </a:r>
            <a:r>
              <a:rPr lang="ru-RU" sz="3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топиков</a:t>
            </a:r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»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187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8077" y="-120853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/>
              <a:t>My name is Sveta</a:t>
            </a:r>
            <a:r>
              <a:rPr lang="ru-RU" b="1" dirty="0" smtClean="0"/>
              <a:t>…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893" y="4180344"/>
            <a:ext cx="533891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My name is Sveta. My family and I live in Krasnodar. My address is</a:t>
            </a:r>
            <a:r>
              <a:rPr lang="ru-RU" sz="2800" dirty="0" smtClean="0"/>
              <a:t> 54</a:t>
            </a:r>
            <a:r>
              <a:rPr lang="en-US" sz="2800" dirty="0" smtClean="0"/>
              <a:t>, </a:t>
            </a:r>
            <a:r>
              <a:rPr lang="en-US" sz="2800" dirty="0" err="1" smtClean="0"/>
              <a:t>Dzerzhinskogo</a:t>
            </a:r>
            <a:r>
              <a:rPr lang="en-US" sz="2800" dirty="0" smtClean="0"/>
              <a:t> street</a:t>
            </a:r>
            <a:r>
              <a:rPr lang="ru-RU" sz="2800" dirty="0" smtClean="0"/>
              <a:t>.  </a:t>
            </a:r>
            <a:r>
              <a:rPr lang="en-US" sz="2800" dirty="0" smtClean="0"/>
              <a:t>We live in a nice flat in a modern block of flats. Our flat is on the third floor of the twenty-storied building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67881" y="4180344"/>
            <a:ext cx="678075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Меня зовут Света. Мы с семьёй живем в Краснодаре. Я живу в доме 87 по улице Дзержинского. Мы проживаем в хорошей квартире в современном многоквартирном доме. Наша квартира на третьем этаже двадцатиэтажного здания</a:t>
            </a:r>
            <a:r>
              <a:rPr lang="ru-RU" sz="2800" dirty="0"/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4919" y="1024964"/>
            <a:ext cx="2404183" cy="32055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6376" y="1114836"/>
            <a:ext cx="5164467" cy="30258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Стрелка вниз 8"/>
          <p:cNvSpPr/>
          <p:nvPr/>
        </p:nvSpPr>
        <p:spPr>
          <a:xfrm rot="5675584">
            <a:off x="5974883" y="1073160"/>
            <a:ext cx="235390" cy="29983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83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7967" y="0"/>
            <a:ext cx="2084033" cy="1563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38" y="27255"/>
            <a:ext cx="2390826" cy="1793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387" y="49560"/>
            <a:ext cx="10515600" cy="715530"/>
          </a:xfrm>
        </p:spPr>
        <p:txBody>
          <a:bodyPr/>
          <a:lstStyle/>
          <a:p>
            <a:pPr algn="ctr"/>
            <a:r>
              <a:rPr lang="en-US" b="1" dirty="0" smtClean="0"/>
              <a:t>My flat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140" y="5125448"/>
            <a:ext cx="533891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There are three rooms, a kitchen, a bathroom and a hall in our flat. 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909187" y="5125448"/>
            <a:ext cx="62828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квартире три комнаты, кухня, ванная комната, прихожая. 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0621" y="1474858"/>
            <a:ext cx="1636076" cy="29427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8409" y="856212"/>
            <a:ext cx="2375362" cy="31671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58616" y="1080656"/>
            <a:ext cx="2143461" cy="3124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1542" y="722891"/>
            <a:ext cx="2375361" cy="31671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2115" y="951593"/>
            <a:ext cx="2772601" cy="36968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4365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living-room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4059351"/>
            <a:ext cx="572772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The living-room is the largest and most comfortable room in the flat. </a:t>
            </a:r>
            <a:endParaRPr lang="ru-RU" sz="2800" dirty="0" smtClean="0"/>
          </a:p>
          <a:p>
            <a:r>
              <a:rPr lang="en-US" sz="2800" dirty="0" smtClean="0"/>
              <a:t>There is a big TV, a sofa</a:t>
            </a:r>
            <a:r>
              <a:rPr lang="ru-RU" sz="2800" dirty="0" smtClean="0"/>
              <a:t>, </a:t>
            </a:r>
            <a:r>
              <a:rPr lang="en-US" sz="2800" dirty="0" smtClean="0"/>
              <a:t>a computer</a:t>
            </a:r>
            <a:r>
              <a:rPr lang="ru-RU" sz="2800" dirty="0" smtClean="0"/>
              <a:t> </a:t>
            </a:r>
            <a:r>
              <a:rPr lang="en-US" sz="2800" dirty="0" smtClean="0"/>
              <a:t>and a computer chair</a:t>
            </a:r>
            <a:r>
              <a:rPr lang="ru-RU" sz="2800" dirty="0" smtClean="0"/>
              <a:t>. </a:t>
            </a:r>
            <a:r>
              <a:rPr lang="en-US" sz="2800" dirty="0" smtClean="0"/>
              <a:t>My brother</a:t>
            </a:r>
            <a:r>
              <a:rPr lang="ru-RU" sz="2800" dirty="0" smtClean="0"/>
              <a:t> </a:t>
            </a:r>
            <a:r>
              <a:rPr lang="en-US" sz="2800" dirty="0" smtClean="0"/>
              <a:t>and I love sitting there watching TV. At other times we welcome guests there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27725" y="4059351"/>
            <a:ext cx="646427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Гостиная - самая большая и удобная комната в квартире. В ней находятся большой телевизор, диван, компьютер и компьютерное кресло. Мой брат и я любим там смотреть телевизор. В другие времена мы принимаем там гостей.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5092" y="1583504"/>
            <a:ext cx="2971893" cy="2228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93135" y="372642"/>
            <a:ext cx="2342463" cy="35027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245" y="480199"/>
            <a:ext cx="2531339" cy="3395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6701" y="1538061"/>
            <a:ext cx="3127248" cy="22743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5329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/>
              <a:t>My parents’ bedroom 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2065" y="4534628"/>
            <a:ext cx="53389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My parents’ bedroom is also quite spacious. It’s a big room with two king size beds, two bedside tables</a:t>
            </a:r>
            <a:r>
              <a:rPr lang="ru-RU" sz="2800" dirty="0" smtClean="0"/>
              <a:t> </a:t>
            </a:r>
            <a:r>
              <a:rPr lang="en-US" sz="2800" dirty="0" smtClean="0"/>
              <a:t>and a wardrobe.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04001" y="4534628"/>
            <a:ext cx="628281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Спальня моих родителей также довольно просторная. Это большая комната с двуспальной кроватью, двумя тумбочками и шкафом для одежды.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8027" y="1014152"/>
            <a:ext cx="3443061" cy="325859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1806">
            <a:off x="7840301" y="1041147"/>
            <a:ext cx="3760206" cy="282015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91545">
            <a:off x="321497" y="1368446"/>
            <a:ext cx="3336662" cy="25024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5695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3778" y="1013023"/>
            <a:ext cx="4792568" cy="35944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1758" y="-312540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/>
              <a:t>My bedroom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9225" y="4750072"/>
            <a:ext cx="533891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The third room is my bedroom. It is large and very </a:t>
            </a:r>
            <a:r>
              <a:rPr lang="en-US" sz="2400" dirty="0" err="1" smtClean="0"/>
              <a:t>cosy</a:t>
            </a:r>
            <a:r>
              <a:rPr lang="en-US" sz="2400" dirty="0" smtClean="0"/>
              <a:t>. There is a two bed</a:t>
            </a:r>
            <a:r>
              <a:rPr lang="en-US" sz="2400" dirty="0"/>
              <a:t>s</a:t>
            </a:r>
            <a:r>
              <a:rPr lang="ru-RU" sz="2400" dirty="0" smtClean="0"/>
              <a:t>, </a:t>
            </a:r>
            <a:r>
              <a:rPr lang="en-US" sz="2400" dirty="0" smtClean="0"/>
              <a:t>a cupboard and a table. My bed is red.</a:t>
            </a:r>
            <a:r>
              <a:rPr lang="ru-RU" sz="2400" dirty="0" smtClean="0"/>
              <a:t> </a:t>
            </a:r>
            <a:r>
              <a:rPr lang="en-US" sz="2400" dirty="0" smtClean="0"/>
              <a:t>I like doing homework and playing in my room.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59558" y="4750072"/>
            <a:ext cx="62828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Третья комната - моя спальня. Она большая и очень уютная. В ней находятся две кровати, шкаф и стол. Моя кровать - красная. Мне нравится делать уроки и играть</a:t>
            </a:r>
            <a:r>
              <a:rPr lang="en-US" sz="2400" dirty="0" smtClean="0"/>
              <a:t> </a:t>
            </a:r>
            <a:r>
              <a:rPr lang="ru-RU" sz="2400" dirty="0" smtClean="0"/>
              <a:t>в моей комнате.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1780" y="278831"/>
            <a:ext cx="2297430" cy="30632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538" y="256535"/>
            <a:ext cx="3140340" cy="41871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56707" flipH="1">
            <a:off x="2924651" y="1438272"/>
            <a:ext cx="2458488" cy="29905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74403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</TotalTime>
  <Words>809</Words>
  <Application>Microsoft Office PowerPoint</Application>
  <PresentationFormat>Широкоэкранный</PresentationFormat>
  <Paragraphs>67</Paragraphs>
  <Slides>13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Wingdings</vt:lpstr>
      <vt:lpstr>Тема Office</vt:lpstr>
      <vt:lpstr>«My Flat» </vt:lpstr>
      <vt:lpstr>Презентация PowerPoint</vt:lpstr>
      <vt:lpstr>Презентация PowerPoint</vt:lpstr>
      <vt:lpstr>Презентация PowerPoint</vt:lpstr>
      <vt:lpstr>My name is Sveta…</vt:lpstr>
      <vt:lpstr>My flat</vt:lpstr>
      <vt:lpstr>The living-room </vt:lpstr>
      <vt:lpstr>My parents’ bedroom </vt:lpstr>
      <vt:lpstr>My bedroom</vt:lpstr>
      <vt:lpstr>The kitchen</vt:lpstr>
      <vt:lpstr>My home is my castle</vt:lpstr>
      <vt:lpstr>Итоги (Результаты)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«My Flat»</dc:title>
  <dc:creator>Ирина волкова</dc:creator>
  <cp:lastModifiedBy>Ирина волкова</cp:lastModifiedBy>
  <cp:revision>63</cp:revision>
  <dcterms:created xsi:type="dcterms:W3CDTF">2018-12-02T07:50:18Z</dcterms:created>
  <dcterms:modified xsi:type="dcterms:W3CDTF">2018-12-07T07:09:27Z</dcterms:modified>
</cp:coreProperties>
</file>