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32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2B4E283-6410-4626-91B4-BB4AD8D7853A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13F66E-CCD5-4A68-B8B8-64D6C33225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hop.biblio-globus.ru/photos1/880/880418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11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4643470" cy="48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928794" y="5460326"/>
            <a:ext cx="64294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Николай Николаевич Носов</a:t>
            </a:r>
            <a:endParaRPr lang="ru-RU" sz="4000" b="1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642918"/>
            <a:ext cx="4572032" cy="560548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23 ноября 1908 года родился Николай Николаевич Носов. 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Он занимался музыкой, пением, также интересовался химией, шахматами, фотографией. 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Уже в те времена Носов сочинял для рукописного журнала "Икс". </a:t>
            </a:r>
          </a:p>
          <a:p>
            <a:pPr>
              <a:lnSpc>
                <a:spcPct val="8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Как писателя Носова узнали в 1938 году: был издан его первый рассказ для детей, "Затейники". </a:t>
            </a:r>
          </a:p>
        </p:txBody>
      </p:sp>
      <p:pic>
        <p:nvPicPr>
          <p:cNvPr id="1026" name="Picture 2" descr="http://s1.funon.cc/img/orig/201511/23/5652f665c6b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42852"/>
            <a:ext cx="4572032" cy="6243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447800"/>
            <a:ext cx="3143272" cy="480060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A50021"/>
                </a:solidFill>
              </a:rPr>
              <a:t>Как и многие знаменитые писатели, Николай Носов сначала сочинял сказки и рассказы просто так – для своего маленького сынишки. А потом один свой рассказ, он назывался «Затейники», он отнес в журнал «</a:t>
            </a:r>
            <a:r>
              <a:rPr lang="ru-RU" b="1" dirty="0" err="1" smtClean="0">
                <a:solidFill>
                  <a:srgbClr val="A50021"/>
                </a:solidFill>
              </a:rPr>
              <a:t>Мурзилка</a:t>
            </a:r>
            <a:r>
              <a:rPr lang="ru-RU" b="1" dirty="0" smtClean="0">
                <a:solidFill>
                  <a:srgbClr val="A50021"/>
                </a:solidFill>
              </a:rPr>
              <a:t>». Рассказ напечатали. Это было в 1938 году</a:t>
            </a:r>
            <a:endParaRPr lang="ru-RU" dirty="0"/>
          </a:p>
        </p:txBody>
      </p:sp>
      <p:sp>
        <p:nvSpPr>
          <p:cNvPr id="4" name="Rectangle 4" descr="Мурзилка"/>
          <p:cNvSpPr>
            <a:spLocks noChangeArrowheads="1"/>
          </p:cNvSpPr>
          <p:nvPr/>
        </p:nvSpPr>
        <p:spPr bwMode="auto">
          <a:xfrm>
            <a:off x="4357686" y="571480"/>
            <a:ext cx="3886200" cy="5516563"/>
          </a:xfrm>
          <a:prstGeom prst="rect">
            <a:avLst/>
          </a:prstGeom>
          <a:blipFill dpi="0" rotWithShape="0">
            <a:blip r:embed="rId2" cstate="screen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5721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многие другие произведения были написаны Н.Н.Носовым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642918"/>
            <a:ext cx="6429420" cy="560548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Приключения Незнайки и его друзей</a:t>
            </a:r>
          </a:p>
          <a:p>
            <a:r>
              <a:rPr lang="ru-RU" dirty="0" smtClean="0"/>
              <a:t>Витя Малеев в школе и дома </a:t>
            </a:r>
          </a:p>
          <a:p>
            <a:r>
              <a:rPr lang="ru-RU" dirty="0" smtClean="0"/>
              <a:t>Незнайка в Солнечном городе </a:t>
            </a:r>
          </a:p>
          <a:p>
            <a:r>
              <a:rPr lang="ru-RU" dirty="0" smtClean="0"/>
              <a:t>Автомобиль</a:t>
            </a:r>
          </a:p>
          <a:p>
            <a:r>
              <a:rPr lang="ru-RU" dirty="0" smtClean="0"/>
              <a:t>Живая шляпа</a:t>
            </a:r>
          </a:p>
          <a:p>
            <a:r>
              <a:rPr lang="ru-RU" dirty="0" smtClean="0"/>
              <a:t>Заплатка</a:t>
            </a:r>
          </a:p>
          <a:p>
            <a:r>
              <a:rPr lang="ru-RU" dirty="0" smtClean="0"/>
              <a:t>Затейники</a:t>
            </a:r>
          </a:p>
          <a:p>
            <a:r>
              <a:rPr lang="ru-RU" dirty="0" smtClean="0"/>
              <a:t>Фантазеры</a:t>
            </a:r>
          </a:p>
          <a:p>
            <a:r>
              <a:rPr lang="ru-RU" dirty="0" smtClean="0"/>
              <a:t>Карасик</a:t>
            </a:r>
          </a:p>
          <a:p>
            <a:r>
              <a:rPr lang="ru-RU" dirty="0" smtClean="0"/>
              <a:t>Мишкина каша</a:t>
            </a:r>
          </a:p>
          <a:p>
            <a:r>
              <a:rPr lang="ru-RU" dirty="0" smtClean="0"/>
              <a:t>Огурцы</a:t>
            </a:r>
          </a:p>
          <a:p>
            <a:r>
              <a:rPr lang="ru-RU" dirty="0" smtClean="0"/>
              <a:t>Бобик в гостях у Барбоса</a:t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i-main-pic" descr="Картинка 1 из 125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785926"/>
            <a:ext cx="19716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b3739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46986" y="0"/>
            <a:ext cx="209701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p192330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57884" y="2857496"/>
            <a:ext cx="1714512" cy="2811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2" descr="Телефон"/>
          <p:cNvSpPr>
            <a:spLocks noChangeArrowheads="1"/>
          </p:cNvSpPr>
          <p:nvPr/>
        </p:nvSpPr>
        <p:spPr bwMode="auto">
          <a:xfrm>
            <a:off x="7715240" y="3571876"/>
            <a:ext cx="1428760" cy="2000264"/>
          </a:xfrm>
          <a:prstGeom prst="rect">
            <a:avLst/>
          </a:prstGeom>
          <a:blipFill dpi="0" rotWithShape="0">
            <a:blip r:embed="rId6"/>
            <a:srcRect/>
            <a:stretch>
              <a:fillRect/>
            </a:stretch>
          </a:blip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500570"/>
            <a:ext cx="7498080" cy="174783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26 июля 1976 года детский писатель Носов умер. Похоронили Николай Николаевича на Кунцевском кладбище в Москве.</a:t>
            </a:r>
            <a:endParaRPr lang="ru-RU" dirty="0"/>
          </a:p>
        </p:txBody>
      </p:sp>
      <p:pic>
        <p:nvPicPr>
          <p:cNvPr id="15362" name="Picture 2" descr="https://jo-jo.ru/uploads/posts/2017-10/1507104827_izvestnie_ludi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85728"/>
            <a:ext cx="5881682" cy="4214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</TotalTime>
  <Words>140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Слайд 1</vt:lpstr>
      <vt:lpstr>Слайд 2</vt:lpstr>
      <vt:lpstr>Слайд 3</vt:lpstr>
      <vt:lpstr>И многие другие произведения были написаны Н.Н.Носовым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</dc:creator>
  <cp:lastModifiedBy>10</cp:lastModifiedBy>
  <cp:revision>4</cp:revision>
  <dcterms:created xsi:type="dcterms:W3CDTF">2018-05-21T08:37:41Z</dcterms:created>
  <dcterms:modified xsi:type="dcterms:W3CDTF">2018-12-07T16:10:14Z</dcterms:modified>
</cp:coreProperties>
</file>