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19" autoAdjust="0"/>
    <p:restoredTop sz="94648" autoAdjust="0"/>
  </p:normalViewPr>
  <p:slideViewPr>
    <p:cSldViewPr>
      <p:cViewPr varScale="1">
        <p:scale>
          <a:sx n="86" d="100"/>
          <a:sy n="86" d="100"/>
        </p:scale>
        <p:origin x="-5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FFE35-D19D-48D9-86FC-3EB88B1DCD1B}" type="datetimeFigureOut">
              <a:rPr lang="ru-RU" smtClean="0"/>
              <a:t>25.02.2011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D50A0-07D5-4D86-96CE-25BF270347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_ab45acf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214290"/>
            <a:ext cx="1857356" cy="17288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592935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ОДНОСОСТАВНЫЕ  ПРЕДЛОЖЕНИЯ-</a:t>
            </a:r>
            <a:r>
              <a:rPr lang="ru-RU" dirty="0" smtClean="0"/>
              <a:t> </a:t>
            </a:r>
            <a:r>
              <a:rPr lang="ru-RU" sz="5500" b="1" i="1" dirty="0" smtClean="0"/>
              <a:t>предложения, в которых отсутствует какой-либо из главных членов предложения, который не восстанавливается и не подразумевается.</a:t>
            </a:r>
            <a:endParaRPr lang="ru-RU" sz="55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ВИДЫ ОДНОСОСТАВНЫХ ПРЕДЛОЖЕНИЙ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8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500" baseline="0" dirty="0" smtClean="0"/>
                        <a:t>ИМЕННЫЕ</a:t>
                      </a:r>
                      <a:endParaRPr lang="ru-RU" sz="3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500" baseline="0" dirty="0" smtClean="0"/>
                        <a:t>ГЛАГОЛЬНЫЕ</a:t>
                      </a:r>
                      <a:endParaRPr lang="ru-RU" sz="35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1.НАЗЫВНОЕ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1.ОПРЕДЕЛЁННО-ЛИЧНОЕ</a:t>
                      </a:r>
                      <a:endParaRPr lang="ru-RU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2.НЕОПРЕДЕЛЁННО-ЛИЧНОЕ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3.ОБОБЩЁННО-ЛИЧНОЕ</a:t>
                      </a:r>
                      <a:endParaRPr lang="ru-RU" sz="3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4.БЕЗЛИЧНОЕ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jemocii_13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857232"/>
            <a:ext cx="1143008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НАЗЫВНОЕ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Главный член предложения- подлежащее, выраженное существительным в И.п.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Рассвет.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Только снега мельканье.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Какая тишина!</a:t>
            </a:r>
          </a:p>
          <a:p>
            <a:pPr>
              <a:buNone/>
            </a:pPr>
            <a:endParaRPr lang="ru-RU" sz="4000" b="1" dirty="0"/>
          </a:p>
        </p:txBody>
      </p:sp>
      <p:pic>
        <p:nvPicPr>
          <p:cNvPr id="4" name="Рисунок 3" descr="jemocii_11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571480"/>
            <a:ext cx="1000132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>
                    <a:lumMod val="50000"/>
                  </a:schemeClr>
                </a:solidFill>
              </a:rPr>
              <a:t>ОПРЕДЕЛЁННО-ЛИЧНОЕ </a:t>
            </a:r>
            <a:endParaRPr lang="ru-RU" sz="6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b="1" dirty="0" smtClean="0"/>
              <a:t>Главный член предложения- сказуемое, выраженное глаголом     1-го или 2-го лица (</a:t>
            </a:r>
            <a:r>
              <a:rPr lang="ru-RU" sz="4000" b="1" dirty="0" err="1" smtClean="0"/>
              <a:t>я,мы,ты,вы</a:t>
            </a:r>
            <a:r>
              <a:rPr lang="ru-RU" sz="4000" b="1" dirty="0" smtClean="0"/>
              <a:t>) настоящего или будущего времени или в повелительном наклонении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sz="3900" b="1" dirty="0" smtClean="0">
                <a:solidFill>
                  <a:srgbClr val="7030A0"/>
                </a:solidFill>
              </a:rPr>
              <a:t>Люблю грозу в начале мая! </a:t>
            </a:r>
          </a:p>
          <a:p>
            <a:pPr>
              <a:buNone/>
            </a:pPr>
            <a:r>
              <a:rPr lang="ru-RU" sz="3900" b="1" dirty="0" smtClean="0">
                <a:solidFill>
                  <a:srgbClr val="7030A0"/>
                </a:solidFill>
              </a:rPr>
              <a:t>Решили, едете? </a:t>
            </a:r>
          </a:p>
          <a:p>
            <a:pPr>
              <a:buNone/>
            </a:pPr>
            <a:r>
              <a:rPr lang="ru-RU" sz="3900" b="1" dirty="0" smtClean="0">
                <a:solidFill>
                  <a:srgbClr val="7030A0"/>
                </a:solidFill>
              </a:rPr>
              <a:t>Пойдём домой!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jemocii_8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1090" y="571480"/>
            <a:ext cx="642910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14446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НЕОПРЕДЕЛЁННО-ЛИЧНОЕ </a:t>
            </a:r>
            <a:br>
              <a:rPr lang="ru-RU" sz="6000" b="1" dirty="0" smtClean="0"/>
            </a:b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b="1" dirty="0" smtClean="0"/>
              <a:t>Главный  член предложения- сказуемое, выраженное глаголом в 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</a:rPr>
              <a:t>форме 3-го лица множественного  числа(ОНИ) настоящего , будущего времени, прошедшего времени или формой условного наклонения. </a:t>
            </a:r>
          </a:p>
          <a:p>
            <a:pPr>
              <a:buNone/>
            </a:pP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Что пишут в газетах? </a:t>
            </a:r>
          </a:p>
          <a:p>
            <a:pPr>
              <a:buNone/>
            </a:pP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В третьем часу подали ужин. </a:t>
            </a:r>
          </a:p>
          <a:p>
            <a:pPr>
              <a:buNone/>
            </a:pPr>
            <a:r>
              <a:rPr lang="ru-RU" sz="3900" b="1" dirty="0" smtClean="0">
                <a:solidFill>
                  <a:schemeClr val="accent1">
                    <a:lumMod val="50000"/>
                  </a:schemeClr>
                </a:solidFill>
              </a:rPr>
              <a:t>Вас могли бы наградить. </a:t>
            </a:r>
            <a:endParaRPr lang="ru-RU" sz="39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jemocii_6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857232"/>
            <a:ext cx="571500" cy="57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ОБОБЩЁННО-ЛИЧНОЕ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b="1" dirty="0" smtClean="0"/>
              <a:t>Главный член предложения- сказуемое, выраженное глаголом 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</a:rPr>
              <a:t>в форме 2-го лица единственного числа (ТЫ) изъявительного или повелительного наклонения ( пословицы, поговорки и т.п.)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За один раз дерево не срубишь.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Что имеем, не храним, потерявши-плачем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jemocii_13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76" y="714356"/>
            <a:ext cx="571500" cy="390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БЕЗЛИЧНОЕ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600" b="1" dirty="0" smtClean="0"/>
              <a:t>Главный член предложения- сказуемое, выраженное </a:t>
            </a:r>
            <a:r>
              <a:rPr lang="ru-RU" dirty="0" smtClean="0"/>
              <a:t>: </a:t>
            </a:r>
          </a:p>
          <a:p>
            <a:pPr marL="514350" indent="-514350">
              <a:buAutoNum type="arabicPeriod"/>
            </a:pPr>
            <a:r>
              <a:rPr lang="ru-RU" sz="4700" b="1" dirty="0" smtClean="0"/>
              <a:t>Безличным глаголом или категорией состояния(вечереет, стемнело) </a:t>
            </a:r>
          </a:p>
          <a:p>
            <a:pPr marL="514350" indent="-514350">
              <a:buAutoNum type="arabicPeriod"/>
            </a:pPr>
            <a:r>
              <a:rPr lang="ru-RU" sz="4700" b="1" dirty="0" smtClean="0"/>
              <a:t>Личным глаголом в безличном значении (прорвало, рвануло) </a:t>
            </a:r>
          </a:p>
          <a:p>
            <a:pPr marL="514350" indent="-514350">
              <a:buAutoNum type="arabicPeriod"/>
            </a:pPr>
            <a:r>
              <a:rPr lang="ru-RU" sz="4700" b="1" dirty="0" smtClean="0"/>
              <a:t>Инфинитивом </a:t>
            </a:r>
          </a:p>
          <a:p>
            <a:pPr marL="514350" indent="-514350">
              <a:buAutoNum type="arabicPeriod"/>
            </a:pPr>
            <a:r>
              <a:rPr lang="ru-RU" sz="4700" b="1" dirty="0" smtClean="0"/>
              <a:t>Краткое страд. </a:t>
            </a:r>
            <a:r>
              <a:rPr lang="ru-RU" sz="4700" b="1" dirty="0" err="1" smtClean="0"/>
              <a:t>прич</a:t>
            </a:r>
            <a:r>
              <a:rPr lang="ru-RU" sz="4700" b="1" dirty="0" smtClean="0"/>
              <a:t>. + инфинитив                 (велено запрягать)  </a:t>
            </a:r>
          </a:p>
          <a:p>
            <a:pPr marL="514350" indent="-514350">
              <a:buAutoNum type="arabicPeriod"/>
            </a:pPr>
            <a:r>
              <a:rPr lang="ru-RU" sz="4700" b="1" dirty="0" smtClean="0"/>
              <a:t>Словом НЕТ, глаголами  НЕ БЫТЬ, НЕ СТАТЬ, НЕ КАЗАТЬСЯ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  <p:pic>
        <p:nvPicPr>
          <p:cNvPr id="4" name="Рисунок 3" descr="jemocii_4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500042"/>
            <a:ext cx="476250" cy="47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ОПРЕДЕЛИТЬ ТИП ОДНОСОСТАВНЫХ ПРЕДЛОЖЕНИЙ 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450059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/>
              <a:t>1.Восьмой час утра.  </a:t>
            </a:r>
          </a:p>
          <a:p>
            <a:pPr>
              <a:buNone/>
            </a:pPr>
            <a:r>
              <a:rPr lang="ru-RU" sz="3600" b="1" dirty="0" smtClean="0"/>
              <a:t>2. Что посеешь, то и пожнёшь. </a:t>
            </a:r>
          </a:p>
          <a:p>
            <a:pPr>
              <a:buNone/>
            </a:pPr>
            <a:r>
              <a:rPr lang="ru-RU" sz="3600" b="1" dirty="0" smtClean="0"/>
              <a:t>3. Ровный клочок земли. </a:t>
            </a:r>
          </a:p>
          <a:p>
            <a:pPr>
              <a:buNone/>
            </a:pPr>
            <a:r>
              <a:rPr lang="ru-RU" sz="3600" b="1" dirty="0" smtClean="0"/>
              <a:t>4. Не бойся, дружок, не бойся! </a:t>
            </a:r>
          </a:p>
          <a:p>
            <a:pPr>
              <a:buNone/>
            </a:pPr>
            <a:r>
              <a:rPr lang="ru-RU" sz="3600" b="1" dirty="0" smtClean="0"/>
              <a:t>5. Гасили свет и подымали шторы. </a:t>
            </a:r>
          </a:p>
          <a:p>
            <a:pPr>
              <a:buNone/>
            </a:pPr>
            <a:r>
              <a:rPr lang="ru-RU" sz="3600" b="1" dirty="0" smtClean="0"/>
              <a:t>6. В селе открыли новую школу. </a:t>
            </a:r>
          </a:p>
          <a:p>
            <a:pPr>
              <a:buNone/>
            </a:pPr>
            <a:r>
              <a:rPr lang="ru-RU" sz="3600" b="1" dirty="0" smtClean="0"/>
              <a:t>7. Опять морозит.</a:t>
            </a:r>
            <a:endParaRPr lang="ru-RU" sz="3600" b="1" dirty="0"/>
          </a:p>
        </p:txBody>
      </p:sp>
      <p:pic>
        <p:nvPicPr>
          <p:cNvPr id="5" name="Рисунок 4" descr="jemocii_3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1285860"/>
            <a:ext cx="6477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277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ОДНОСОСТАВНЫЕ  ПРЕДЛОЖЕНИЯ- предложения, в которых отсутствует какой-либо из главных членов предложения, который не восстанавливается и не подразумевается.</vt:lpstr>
      <vt:lpstr>ВИДЫ ОДНОСОСТАВНЫХ ПРЕДЛОЖЕНИЙ</vt:lpstr>
      <vt:lpstr>НАЗЫВНОЕ</vt:lpstr>
      <vt:lpstr>ОПРЕДЕЛЁННО-ЛИЧНОЕ </vt:lpstr>
      <vt:lpstr>НЕОПРЕДЕЛЁННО-ЛИЧНОЕ  </vt:lpstr>
      <vt:lpstr>ОБОБЩЁННО-ЛИЧНОЕ</vt:lpstr>
      <vt:lpstr>БЕЗЛИЧНОЕ </vt:lpstr>
      <vt:lpstr>ОПРЕДЕЛИТЬ ТИП ОДНОСОСТАВНЫХ ПРЕДЛОЖЕНИЙ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ОДНОСОСТАВНЫЕ  ПРЕДЛОЖЕНИЯ- предложения, в которых отсутствует какой-либо из главных членов предложения, который не восстанавливается и не подразумевается.</dc:title>
  <dc:creator>Admin</dc:creator>
  <cp:lastModifiedBy>Admin</cp:lastModifiedBy>
  <cp:revision>7</cp:revision>
  <dcterms:created xsi:type="dcterms:W3CDTF">2011-02-25T14:26:21Z</dcterms:created>
  <dcterms:modified xsi:type="dcterms:W3CDTF">2011-02-25T15:29:33Z</dcterms:modified>
</cp:coreProperties>
</file>