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002060"/>
                </a:solidFill>
              </a:rPr>
              <a:t>ТИПЫ ОДНОСОСТАВНЫХ </a:t>
            </a:r>
            <a:br>
              <a:rPr lang="ru-RU" sz="6600" b="1" i="1" dirty="0" smtClean="0">
                <a:solidFill>
                  <a:srgbClr val="002060"/>
                </a:solidFill>
              </a:rPr>
            </a:br>
            <a:r>
              <a:rPr lang="ru-RU" sz="6600" b="1" i="1" dirty="0" smtClean="0">
                <a:solidFill>
                  <a:srgbClr val="002060"/>
                </a:solidFill>
              </a:rPr>
              <a:t>ПРЕДЛОЖЕНИЙ</a:t>
            </a:r>
            <a:endParaRPr lang="ru-RU" sz="66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1. Укажите односоставное </a:t>
            </a:r>
            <a:r>
              <a:rPr lang="ru-RU" sz="2800" b="1" dirty="0" smtClean="0">
                <a:solidFill>
                  <a:srgbClr val="FF0000"/>
                </a:solidFill>
              </a:rPr>
              <a:t>неопределённо-личное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предложение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а) Уже  смеркается. </a:t>
            </a:r>
            <a:br>
              <a:rPr lang="ru-RU" sz="2800" dirty="0" smtClean="0"/>
            </a:br>
            <a:r>
              <a:rPr lang="ru-RU" sz="2800" dirty="0" smtClean="0"/>
              <a:t>б) Что  называют экспозицией? </a:t>
            </a:r>
            <a:br>
              <a:rPr lang="ru-RU" sz="2800" dirty="0" smtClean="0"/>
            </a:br>
            <a:r>
              <a:rPr lang="ru-RU" sz="2800" dirty="0" smtClean="0"/>
              <a:t>в) Проснулся ночью. </a:t>
            </a:r>
            <a:br>
              <a:rPr lang="ru-RU" sz="2800" dirty="0" smtClean="0"/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2. Укажите односоставное  </a:t>
            </a:r>
            <a:r>
              <a:rPr lang="ru-RU" sz="2800" b="1" dirty="0" smtClean="0">
                <a:solidFill>
                  <a:srgbClr val="FF0000"/>
                </a:solidFill>
              </a:rPr>
              <a:t>безличное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предложение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а) Вечер. </a:t>
            </a:r>
            <a:br>
              <a:rPr lang="ru-RU" sz="2800" dirty="0" smtClean="0"/>
            </a:br>
            <a:r>
              <a:rPr lang="ru-RU" sz="2800" dirty="0" smtClean="0"/>
              <a:t>б) Вечереет. </a:t>
            </a:r>
            <a:br>
              <a:rPr lang="ru-RU" sz="2800" dirty="0" smtClean="0"/>
            </a:br>
            <a:r>
              <a:rPr lang="ru-RU" sz="2800" dirty="0" smtClean="0"/>
              <a:t>в) В избе натопили. </a:t>
            </a:r>
            <a:br>
              <a:rPr lang="ru-RU" sz="2800" dirty="0" smtClean="0"/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3. Укажите односоставное </a:t>
            </a:r>
            <a:r>
              <a:rPr lang="ru-RU" sz="2800" b="1" dirty="0" smtClean="0">
                <a:solidFill>
                  <a:srgbClr val="FF0000"/>
                </a:solidFill>
              </a:rPr>
              <a:t>назывное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предложение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а) Безлюдно. </a:t>
            </a:r>
            <a:br>
              <a:rPr lang="ru-RU" sz="2800" dirty="0" smtClean="0"/>
            </a:br>
            <a:r>
              <a:rPr lang="ru-RU" sz="2800" dirty="0" smtClean="0"/>
              <a:t>б) Это пальто купили недавно. </a:t>
            </a:r>
            <a:br>
              <a:rPr lang="ru-RU" sz="2800" dirty="0" smtClean="0"/>
            </a:br>
            <a:r>
              <a:rPr lang="ru-RU" sz="2800" dirty="0" smtClean="0"/>
              <a:t>в) Душная ночь. 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4.  Сказуемое </a:t>
            </a:r>
            <a:r>
              <a:rPr lang="ru-RU" sz="2800" b="1" dirty="0" smtClean="0">
                <a:solidFill>
                  <a:srgbClr val="FF0000"/>
                </a:solidFill>
              </a:rPr>
              <a:t>в определённо-личном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предложении может быть выражено глаголом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а) 3 лица  , множественного числа </a:t>
            </a:r>
            <a:br>
              <a:rPr lang="ru-RU" sz="2800" dirty="0" smtClean="0"/>
            </a:br>
            <a:r>
              <a:rPr lang="ru-RU" sz="2800" dirty="0" smtClean="0"/>
              <a:t>б)  повелительного наклонения </a:t>
            </a:r>
            <a:br>
              <a:rPr lang="ru-RU" sz="2800" dirty="0" smtClean="0"/>
            </a:br>
            <a:r>
              <a:rPr lang="ru-RU" sz="2800" dirty="0" smtClean="0"/>
              <a:t>в)  среднего рода  </a:t>
            </a:r>
            <a:br>
              <a:rPr lang="ru-RU" sz="2800" dirty="0" smtClean="0"/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5.  </a:t>
            </a:r>
            <a:r>
              <a:rPr lang="ru-RU" sz="2800" b="1" dirty="0" smtClean="0">
                <a:solidFill>
                  <a:srgbClr val="FF0000"/>
                </a:solidFill>
              </a:rPr>
              <a:t>Именные односоставные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предложения – это…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а) односоставные с главным членом  -подлежащим  </a:t>
            </a:r>
            <a:br>
              <a:rPr lang="ru-RU" sz="2800" dirty="0" smtClean="0"/>
            </a:br>
            <a:r>
              <a:rPr lang="ru-RU" sz="2800" dirty="0" smtClean="0"/>
              <a:t>б) односоставные с главным членом – сказуемым </a:t>
            </a:r>
            <a:br>
              <a:rPr lang="ru-RU" sz="2800" dirty="0" smtClean="0"/>
            </a:b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6.  Укажите </a:t>
            </a:r>
            <a:r>
              <a:rPr lang="ru-RU" sz="2800" b="1" dirty="0" smtClean="0">
                <a:solidFill>
                  <a:srgbClr val="FF0000"/>
                </a:solidFill>
              </a:rPr>
              <a:t>обобщённо-личное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предложение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а)  Зима подходит к концу. </a:t>
            </a:r>
            <a:br>
              <a:rPr lang="ru-RU" sz="2800" dirty="0" smtClean="0"/>
            </a:br>
            <a:r>
              <a:rPr lang="ru-RU" sz="2800" dirty="0" smtClean="0"/>
              <a:t>б) Цыплят по осени считают. </a:t>
            </a:r>
            <a:br>
              <a:rPr lang="ru-RU" sz="2800" dirty="0" smtClean="0"/>
            </a:br>
            <a:r>
              <a:rPr lang="ru-RU" sz="2800" dirty="0" smtClean="0"/>
              <a:t>в) Потушили свечи. 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Подчеркните грамматические основы  предложений. 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Укажите типы односоставных предложений. 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>
            <a:normAutofit fontScale="92500" lnSpcReduction="20000"/>
          </a:bodyPr>
          <a:lstStyle/>
          <a:p>
            <a:pPr>
              <a:buAutoNum type="arabicPeriod"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На улице холодно, опять морозит. </a:t>
            </a:r>
          </a:p>
          <a:p>
            <a:pPr>
              <a:buAutoNum type="arabicPeriod"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Береги платье снову, а честь смолоду.  </a:t>
            </a:r>
          </a:p>
          <a:p>
            <a:pPr>
              <a:buAutoNum type="arabicPeriod"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Сообщают, что уже убрали урожай. </a:t>
            </a:r>
          </a:p>
          <a:p>
            <a:pPr>
              <a:buAutoNum type="arabicPeriod"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Пойдём  в кино! </a:t>
            </a:r>
          </a:p>
          <a:p>
            <a:pPr>
              <a:buAutoNum type="arabicPeriod"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Поглядим  в глаза друг другу. </a:t>
            </a:r>
          </a:p>
          <a:p>
            <a:pPr>
              <a:buAutoNum type="arabicPeriod"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Читаешь с таким любопытством. </a:t>
            </a:r>
          </a:p>
          <a:p>
            <a:pPr>
              <a:buAutoNum type="arabicPeriod"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Было уже поздно. </a:t>
            </a:r>
          </a:p>
          <a:p>
            <a:pPr>
              <a:buAutoNum type="arabicPeriod"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Сегодня сухо, можно пойти в лес. </a:t>
            </a:r>
          </a:p>
          <a:p>
            <a:pPr>
              <a:buAutoNum type="arabicPeriod"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Не зеленеть траве! </a:t>
            </a:r>
          </a:p>
          <a:p>
            <a:pPr>
              <a:buAutoNum type="arabicPeriod"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Ветром сорвало крышу дома. </a:t>
            </a:r>
          </a:p>
          <a:p>
            <a:pPr>
              <a:buAutoNum type="arabicPeriod"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Весна! </a:t>
            </a:r>
          </a:p>
          <a:p>
            <a:pPr>
              <a:buAutoNum type="arabicPeriod"/>
            </a:pPr>
            <a:r>
              <a:rPr lang="ru-RU" sz="3000" b="1" dirty="0" smtClean="0">
                <a:solidFill>
                  <a:schemeClr val="bg2">
                    <a:lumMod val="10000"/>
                  </a:schemeClr>
                </a:solidFill>
              </a:rPr>
              <a:t>Ночь, дождь шумит по пустым садам.</a:t>
            </a:r>
          </a:p>
          <a:p>
            <a:pPr>
              <a:buAutoNum type="arabicPeriod"/>
            </a:pPr>
            <a:endParaRPr lang="ru-RU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91</Words>
  <PresentationFormat>Экран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ТИПЫ ОДНОСОСТАВНЫХ  ПРЕДЛОЖЕНИЙ</vt:lpstr>
      <vt:lpstr>1. Укажите односоставное неопределённо-личное предложение  а) Уже  смеркается.  б) Что  называют экспозицией?  в) Проснулся ночью.  2. Укажите односоставное  безличное предложение  а) Вечер.  б) Вечереет.  в) В избе натопили.  3. Укажите односоставное назывное предложение  а) Безлюдно.  б) Это пальто купили недавно.  в) Душная ночь. </vt:lpstr>
      <vt:lpstr>4.  Сказуемое в определённо-личном предложении может быть выражено глаголом   а) 3 лица  , множественного числа  б)  повелительного наклонения  в)  среднего рода   5.  Именные односоставные предложения – это…  а) односоставные с главным членом  -подлежащим   б) односоставные с главным членом – сказуемым  6.  Укажите обобщённо-личное предложение  а)  Зима подходит к концу.  б) Цыплят по осени считают.  в) Потушили свечи.  </vt:lpstr>
      <vt:lpstr>Подчеркните грамматические основы  предложений.  Укажите типы односоставных предложений.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ОДНОСОСТАВНЫХ  ПРЕДЛОЖЕНИЙ</dc:title>
  <cp:lastModifiedBy>zeergood</cp:lastModifiedBy>
  <cp:revision>9</cp:revision>
  <dcterms:modified xsi:type="dcterms:W3CDTF">2012-02-27T11:16:03Z</dcterms:modified>
</cp:coreProperties>
</file>