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3333CC"/>
    <a:srgbClr val="3366FF"/>
    <a:srgbClr val="66FF66"/>
    <a:srgbClr val="FF9900"/>
    <a:srgbClr val="FF6699"/>
    <a:srgbClr val="66CCFF"/>
    <a:srgbClr val="339966"/>
    <a:srgbClr val="FF9933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D894A-8EC7-4818-ADBC-F3A2DD18821E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EE3B7-2F52-4EF1-BA8D-08DFD09E1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61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EE3B7-2F52-4EF1-BA8D-08DFD09E1F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EE3B7-2F52-4EF1-BA8D-08DFD09E1F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DA29-D458-40B1-98EB-AF93EB499060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2791-A627-4926-A298-22EEB0FFD8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28800"/>
            <a:ext cx="7772400" cy="1944216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Bookman Old Style" panose="02050604050505020204" pitchFamily="18" charset="0"/>
              </a:rPr>
              <a:t>Учимся вместе!</a:t>
            </a:r>
            <a:endParaRPr lang="ru-RU" sz="6600" dirty="0">
              <a:latin typeface="Bookman Old Style" panose="0205060405050502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Советы родителям.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8363272" cy="60486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Ваше внимательное отношение к настроению ребенка и его интересам – лучший пример, когда внешняя мотивация порождает внутреннюю. Всегда интересуйтесь, что ему понравилось во время занятия, а что вызвало негодование или досаду.</a:t>
            </a:r>
          </a:p>
          <a:p>
            <a:r>
              <a:rPr lang="ru-RU" dirty="0"/>
              <a:t>Никогда не сравнивайте его с остальными, дети все разные, но заговорить на иностранном языке может любой! Помните, что вызвать интерес к учебе с помощью угроз и наказаний невозможно.</a:t>
            </a:r>
          </a:p>
          <a:p>
            <a:r>
              <a:rPr lang="ru-RU" dirty="0"/>
              <a:t>Работа с внутренней мотивацией ребенка - это кропотливая ежедневная работа взрослых , которая творит чудеса и способствует формированию целостной личности, способной учится на протяжении всей жизни.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Одним из способов такой мотивации, к примеру, является постановка целей и их достижение.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8291264" cy="46085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Цели должны быть сложными, но обязательно достигаемыми (реальными). Нужно следить за прогрессом в достижении этой цели и хвалить ребенка за проделанную работу.</a:t>
            </a:r>
          </a:p>
          <a:p>
            <a:r>
              <a:rPr lang="ru-RU" dirty="0"/>
              <a:t>Например, создайте небольшой </a:t>
            </a:r>
            <a:r>
              <a:rPr lang="ru-RU" dirty="0" err="1"/>
              <a:t>дневничок</a:t>
            </a:r>
            <a:r>
              <a:rPr lang="ru-RU" dirty="0"/>
              <a:t>, в котором с помощью рисунков или наклеек фиксируйте совместно с ребенком, что он выучил сегодня. Чем больше записей в </a:t>
            </a:r>
            <a:r>
              <a:rPr lang="ru-RU" dirty="0" err="1"/>
              <a:t>дневничке</a:t>
            </a:r>
            <a:r>
              <a:rPr lang="ru-RU" dirty="0"/>
              <a:t>, тем больше знаний у учащегося.</a:t>
            </a:r>
          </a:p>
          <a:p>
            <a:r>
              <a:rPr lang="ru-RU" dirty="0"/>
              <a:t>Этим вы покажите ученику, что, не смотря даже на то, что возможно прогресс не такой быстрый как у остальных или как ему хотелось бы, он все равно есть и у него все получается, и, если он будет стараться и дальше, то вскоре добьётся поставленной цели и желаемого результата.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Запомните: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Ребенка </a:t>
            </a:r>
            <a:r>
              <a:rPr lang="ru-RU" dirty="0"/>
              <a:t>нужно постоянно хвалить и ни в коем случае не ругать за ошибки. Дети еще не боятся совершать ошибок в ходе изучения языка и поэтому чувствуют себя уверенней и комфортней чем взрослые. У них отсутствует психологический барьер, что позволяет им быстрее начать говорить на иностранном языке.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8682" y="447529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Концентрация внимания у детей не такая хорошая как у взрослого человека. Дети менее усидчивы на одном месте и им может просто стать скучно заниматься одним и тем же делом довольно долго.</a:t>
            </a:r>
          </a:p>
          <a:p>
            <a:r>
              <a:rPr lang="ru-RU" dirty="0"/>
              <a:t>Как только мы замечаем, что интерес ученика к какому-либо заданию начинает угасать, необходимо как можно скорее перейти к более активному заданию. Это может быть говорение, угадывание слов, песенка или столь любимые и популярные среди детей задания в виде игр.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47667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3333CC"/>
                </a:solidFill>
              </a:rPr>
              <a:t>Концентрация на уроке английского - основа успеха!</a:t>
            </a:r>
          </a:p>
        </p:txBody>
      </p:sp>
    </p:spTree>
    <p:extLst>
      <p:ext uri="{BB962C8B-B14F-4D97-AF65-F5344CB8AC3E}">
        <p14:creationId xmlns:p14="http://schemas.microsoft.com/office/powerpoint/2010/main" val="24490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Английский можно и нужно изучать, когда у ребенка есть хорошая база родного языка. Используйте только те темы, которые хорошо знакомы и интересны ребенку.</a:t>
            </a:r>
          </a:p>
          <a:p>
            <a:pPr lvl="0"/>
            <a:r>
              <a:rPr lang="ru-RU" dirty="0"/>
              <a:t>Для объяснения используйте картинки для наглядности и окружающие предметы, которых ребенок может коснуться. Играйте в обучающие игры, но не забывайте об активных физических занятиях также. Не забывайте, что урок для малышей длится меньше, чем для взрослых: от 20 до 40 минут.</a:t>
            </a:r>
          </a:p>
          <a:p>
            <a:pPr lvl="0"/>
            <a:r>
              <a:rPr lang="ru-RU" dirty="0"/>
              <a:t>Мотивируйте ребенка: хвалите и подчеркивайте то, что он делает хорошо. Помогайте справляться с неудачами, не ругайте за ошибки, а мягко поправляйте. 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692696"/>
            <a:ext cx="71778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0000CC"/>
                </a:solidFill>
              </a:rPr>
              <a:t>Подводим итоги:</a:t>
            </a:r>
          </a:p>
        </p:txBody>
      </p:sp>
    </p:spTree>
    <p:extLst>
      <p:ext uri="{BB962C8B-B14F-4D97-AF65-F5344CB8AC3E}">
        <p14:creationId xmlns:p14="http://schemas.microsoft.com/office/powerpoint/2010/main" val="5630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08720"/>
            <a:ext cx="8086724" cy="1296144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Способ восприятия и обработки информации у детей отличается от того, как это делают взрослые.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186766" cy="4054485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раннего возраста дети начинают распознавать слова, ассоциируя их с конкретными объектами. Таким образом, в процессе изучения иностранного языка, детям просто необходимо получать новые слова с конкретным значением и ассоциацией, будь то предмет или просто картинка.</a:t>
            </a:r>
          </a:p>
          <a:p>
            <a:r>
              <a:rPr lang="ru-RU" dirty="0"/>
              <a:t>Взрослый человек, например, может обойтись и просто абстрактной идеей, представлением о предмете. Дети же не воспринимают абстрактные идеи, такие, например, как грамматика.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У детей нет понятия частей речи или построения предложений или даже фонетики.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628800"/>
            <a:ext cx="806489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Взрослому </a:t>
            </a:r>
            <a:r>
              <a:rPr lang="ru-RU" sz="3200" dirty="0"/>
              <a:t>человеку можно это все объяснить через призму родного языка, в то время как ребенка это может лишь сбить и запутать.</a:t>
            </a:r>
          </a:p>
          <a:p>
            <a:r>
              <a:rPr lang="ru-RU" sz="3200" dirty="0"/>
              <a:t>Поэтому, чтобы избежать путаницы или абстрактных понятий, филологи сходятся во мнении, что детей необходимо обучать языку через призму хорошо им известных предметов , таких как семья, животные, друзья, игры, школьная жизнь и т.д.</a:t>
            </a:r>
          </a:p>
          <a:p>
            <a:r>
              <a:rPr lang="ru-RU" sz="3200" dirty="0"/>
              <a:t>Ребенку будет намного легче воспринять и усвоить информацию на иностранном языке, так как у него есть четкое представление об этих предметах.</a:t>
            </a:r>
          </a:p>
          <a:p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dirty="0"/>
              <a:t>Когда начинать учить иностранный язык?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91264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Не </a:t>
            </a:r>
            <a:r>
              <a:rPr lang="ru-RU" dirty="0"/>
              <a:t>спешите изучать с Вашим ребенком все премудрости грамматики и орфографии, если у Вас есть хоть малейшие сомнения в том, что он к этому готов. Именно поэтому, очень трудно определить единый конкретный «лучший» возраст для начала изучения иностранного языка. Кто-то в 2 года уже читает, а кто-то в 2,5 года только начинает говорить.</a:t>
            </a:r>
          </a:p>
          <a:p>
            <a:r>
              <a:rPr lang="ru-RU" dirty="0"/>
              <a:t>Поэтому в целом считается, что лучше начинать изучение английского языка в возрасте с 3-4 лет , если в семье ни один из родителей не говорит на иностранном языке в совершенстве, так чтобы ребенок с рождения погружался в англоязычную среду и рос </a:t>
            </a:r>
            <a:r>
              <a:rPr lang="ru-RU" dirty="0" err="1"/>
              <a:t>билингвом</a:t>
            </a:r>
            <a:r>
              <a:rPr lang="ru-RU" dirty="0"/>
              <a:t> (человеком, владеющим двумя языками на приблизительно одинаковом уровне).</a:t>
            </a:r>
          </a:p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Каждый день с английским языком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5429256" cy="4257692"/>
          </a:xfrm>
        </p:spPr>
        <p:txBody>
          <a:bodyPr/>
          <a:lstStyle/>
          <a:p>
            <a:r>
              <a:rPr lang="ru-RU" sz="3600" dirty="0" smtClean="0"/>
              <a:t>Успех возможен только в результате регулярных  занятий языком, хотя бы по  10-15 минут, но ежедневно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http://www.edcamp.ru/pict/ima_devochka_na_zanyatiyah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285992"/>
            <a:ext cx="2543164" cy="283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Основа языковых способностей есть у каждого человека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86304" cy="45259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CC"/>
                </a:solidFill>
              </a:rPr>
              <a:t>Отбросьте все сомнения по поводу способностей вашего ребёнка.</a:t>
            </a:r>
          </a:p>
          <a:p>
            <a:r>
              <a:rPr lang="ru-RU" sz="3200" dirty="0" smtClean="0">
                <a:solidFill>
                  <a:srgbClr val="FFFFCC"/>
                </a:solidFill>
              </a:rPr>
              <a:t>Неспособных к изучению языка нет.</a:t>
            </a:r>
            <a:endParaRPr lang="ru-RU" sz="3200" dirty="0">
              <a:solidFill>
                <a:srgbClr val="FFFFCC"/>
              </a:solidFill>
            </a:endParaRPr>
          </a:p>
        </p:txBody>
      </p:sp>
      <p:pic>
        <p:nvPicPr>
          <p:cNvPr id="6" name="Содержимое 5" descr="http://images.izvestia.ru/inauka/45811.jpg"/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214554"/>
            <a:ext cx="235267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52736"/>
            <a:ext cx="8158162" cy="304554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Важно!</a:t>
            </a:r>
            <a:br>
              <a:rPr lang="ru-RU" sz="6000" dirty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600" dirty="0" smtClean="0"/>
              <a:t>У </a:t>
            </a:r>
            <a:r>
              <a:rPr lang="ru-RU" sz="3600" dirty="0"/>
              <a:t>детей есть свои потребности и свои правила восприятия новой информации, а особенно нового языка, где все совершенно незнакомо и зачастую даже не вызывает никаких ассоциаций с тем, что им уже знакомо.</a:t>
            </a:r>
          </a:p>
          <a:p>
            <a:r>
              <a:rPr lang="ru-RU" sz="3600" dirty="0"/>
              <a:t>При обучении ребенка английскому языку откажитесь от объяснения правил, логических примеров и ассоциаций. Используйте игру и наглядное представление предметов.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ошибках учатся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+mj-lt"/>
              </a:rPr>
              <a:t>Не бойтесь ошибок - не ошибается тот, кто ничего не делает.</a:t>
            </a:r>
          </a:p>
          <a:p>
            <a:r>
              <a:rPr lang="ru-RU" sz="4000" dirty="0" smtClean="0">
                <a:latin typeface="+mj-lt"/>
              </a:rPr>
              <a:t>Верьте в ребёнка и гордитесь им.</a:t>
            </a:r>
            <a:endParaRPr lang="ru-RU" sz="4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rmAutofit fontScale="90000"/>
          </a:bodyPr>
          <a:lstStyle/>
          <a:p>
            <a:r>
              <a:rPr lang="ru-RU" dirty="0"/>
              <a:t>У детей и взрослых совершенно разные виды мотивации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Зачастую основная мотивация детей – это получить хорошую оценку или желание их родителей , чтобы дети изучали язык. Учеными доказано, что такие виды мотивации малоэффективны и со временем совсем перестают быть мотивирующими.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Работайте с внутренней мотивацией ребенка</a:t>
            </a:r>
          </a:p>
          <a:p>
            <a:r>
              <a:rPr lang="ru-RU" dirty="0"/>
              <a:t>Внутренняя мотивация – это интерес самого ученика к получению новых знаний. Для родителей важно понимать и обязательно показать ребенку, что главным является не награда за результат, а сам результат.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329</TotalTime>
  <Words>580</Words>
  <Application>Microsoft Office PowerPoint</Application>
  <PresentationFormat>Экран (4:3)</PresentationFormat>
  <Paragraphs>48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Учимся вместе!</vt:lpstr>
      <vt:lpstr>Способ восприятия и обработки информации у детей отличается от того, как это делают взрослые. </vt:lpstr>
      <vt:lpstr>У детей нет понятия частей речи или построения предложений или даже фонетики. </vt:lpstr>
      <vt:lpstr>Когда начинать учить иностранный язык? </vt:lpstr>
      <vt:lpstr>Каждый день с английским языком</vt:lpstr>
      <vt:lpstr>Основа языковых способностей есть у каждого человека</vt:lpstr>
      <vt:lpstr>Важно! </vt:lpstr>
      <vt:lpstr>На ошибках учатся</vt:lpstr>
      <vt:lpstr>У детей и взрослых совершенно разные виды мотивации </vt:lpstr>
      <vt:lpstr>Презентация PowerPoint</vt:lpstr>
      <vt:lpstr>Одним из способов такой мотивации, к примеру, является постановка целей и их достижение. </vt:lpstr>
      <vt:lpstr>Запомните: </vt:lpstr>
      <vt:lpstr> </vt:lpstr>
      <vt:lpstr>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«Помогите ребёнку в изучении английского языка»</dc:title>
  <dc:creator>BLS</dc:creator>
  <cp:lastModifiedBy>Пользователь Windows</cp:lastModifiedBy>
  <cp:revision>42</cp:revision>
  <dcterms:created xsi:type="dcterms:W3CDTF">2009-07-26T09:46:33Z</dcterms:created>
  <dcterms:modified xsi:type="dcterms:W3CDTF">2018-12-07T10:41:48Z</dcterms:modified>
</cp:coreProperties>
</file>